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1"/>
  </p:notesMasterIdLst>
  <p:handoutMasterIdLst>
    <p:handoutMasterId r:id="rId12"/>
  </p:handoutMasterIdLst>
  <p:sldIdLst>
    <p:sldId id="3529" r:id="rId3"/>
    <p:sldId id="3530" r:id="rId4"/>
    <p:sldId id="3531" r:id="rId5"/>
    <p:sldId id="3469" r:id="rId6"/>
    <p:sldId id="3495" r:id="rId7"/>
    <p:sldId id="3526" r:id="rId8"/>
    <p:sldId id="3527" r:id="rId9"/>
    <p:sldId id="3528" r:id="rId1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xmlns="" id="{73C97197-1FC8-41CF-BC48-27ACFD278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911305F3-5AD4-4C57-B704-215ED0D403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3974A9-7672-4900-A438-FD2C9DB45F9D}" type="datetimeFigureOut">
              <a:rPr lang="de-DE" altLang="en-US"/>
              <a:pPr>
                <a:defRPr/>
              </a:pPr>
              <a:t>05.12.2018</a:t>
            </a:fld>
            <a:endParaRPr lang="de-DE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468967D2-7B62-4A5F-8881-1482E45B9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D43A5838-3005-49C9-9942-EB438CCE2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9051F-0ADF-4A82-A94F-587313A6EE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4187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>
            <a:extLst>
              <a:ext uri="{FF2B5EF4-FFF2-40B4-BE49-F238E27FC236}">
                <a16:creationId xmlns:a16="http://schemas.microsoft.com/office/drawing/2014/main" xmlns="" id="{4E084CE1-F1CA-4DA8-BAEA-3404E02F28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>
            <a:extLst>
              <a:ext uri="{FF2B5EF4-FFF2-40B4-BE49-F238E27FC236}">
                <a16:creationId xmlns:a16="http://schemas.microsoft.com/office/drawing/2014/main" xmlns="" id="{3D8029D5-3A46-43BC-A9B0-262FB8FE73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2E248C6-1F2F-4093-A535-C9D9EE343A8C}" type="datetimeFigureOut">
              <a:rPr lang="zh-TW" altLang="en-US"/>
              <a:pPr>
                <a:defRPr/>
              </a:pPr>
              <a:t>2018/12/5</a:t>
            </a:fld>
            <a:endParaRPr lang="zh-TW" altLang="en-US"/>
          </a:p>
        </p:txBody>
      </p:sp>
      <p:sp>
        <p:nvSpPr>
          <p:cNvPr id="3076" name="Slide Image Placeholder 3">
            <a:extLst>
              <a:ext uri="{FF2B5EF4-FFF2-40B4-BE49-F238E27FC236}">
                <a16:creationId xmlns:a16="http://schemas.microsoft.com/office/drawing/2014/main" xmlns="" id="{9ADE6C6F-A197-4883-95CB-2DE3A1642C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>
            <a:extLst>
              <a:ext uri="{FF2B5EF4-FFF2-40B4-BE49-F238E27FC236}">
                <a16:creationId xmlns:a16="http://schemas.microsoft.com/office/drawing/2014/main" xmlns="" id="{73C30D6F-5C4E-426B-A739-796020D945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zh-TW" altLang="en-US" noProof="0"/>
          </a:p>
        </p:txBody>
      </p:sp>
      <p:sp>
        <p:nvSpPr>
          <p:cNvPr id="11270" name="Footer Placeholder 5">
            <a:extLst>
              <a:ext uri="{FF2B5EF4-FFF2-40B4-BE49-F238E27FC236}">
                <a16:creationId xmlns:a16="http://schemas.microsoft.com/office/drawing/2014/main" xmlns="" id="{B1E18EE9-56C9-408B-A776-58ACC4D26E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>
            <a:extLst>
              <a:ext uri="{FF2B5EF4-FFF2-40B4-BE49-F238E27FC236}">
                <a16:creationId xmlns:a16="http://schemas.microsoft.com/office/drawing/2014/main" xmlns="" id="{CD1126AC-E4A7-430D-9493-8219E9C36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110F01D7-4E49-4859-BBE5-68C888B987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5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1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62774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2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590211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3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9785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xmlns="" id="{FA30E3CD-4576-4347-B241-C55523EBB1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xmlns="" id="{FD9DE640-DF53-4CDB-AACB-14252EDA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xmlns="" id="{91893883-4328-482A-B896-13606DD7ADF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025751-308F-4C28-A35E-D37C85452582}" type="slidenum">
              <a:rPr lang="zh-TW" altLang="en-US">
                <a:latin typeface="Arial" panose="020B0604020202020204" pitchFamily="34" charset="0"/>
                <a:ea typeface="全真簡中仿"/>
                <a:cs typeface="全真簡中仿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zh-TW" altLang="en-US">
              <a:latin typeface="Arial" panose="020B0604020202020204" pitchFamily="34" charset="0"/>
              <a:ea typeface="全真簡中仿"/>
              <a:cs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08955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xmlns="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xmlns="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xmlns="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5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79042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xmlns="" id="{251E79F9-1806-43D9-80A8-C1C46653FD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xmlns="" id="{B6643E91-43A0-4EBC-8E0E-B8F05261B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xmlns="" id="{BC7C3546-C094-46F3-8212-AAD40D7793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D2913E38-7CF9-4070-AE47-45D75864E144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6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506782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xmlns="" id="{30246647-ED3F-4902-AFC9-E0B304D49C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xmlns="" id="{64479731-AB1A-4D71-9D62-239B09479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xmlns="" id="{85104E88-980D-47FF-B457-C4EFCD96E8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3900AAF-D4C9-4CBF-9714-1BA8F990CF84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7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887912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xmlns="" id="{2AEB090A-D1E5-42E1-AEAD-A634D6B2AF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xmlns="" id="{EE210AB5-DC47-45E1-A811-521998DFD0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xmlns="" id="{A420E43B-DCD2-446F-801E-9E047B9D3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D2095F-1390-41A8-906D-CB04C24D61DA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10097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34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3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30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00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664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5666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1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43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7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7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25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64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>
            <a:extLst>
              <a:ext uri="{FF2B5EF4-FFF2-40B4-BE49-F238E27FC236}">
                <a16:creationId xmlns:a16="http://schemas.microsoft.com/office/drawing/2014/main" xmlns="" id="{88826745-FF3A-4C53-A0AE-E2ED73F1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4B933096-71E8-4600-BE5C-E57093AC2BCC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>
            <a:extLst>
              <a:ext uri="{FF2B5EF4-FFF2-40B4-BE49-F238E27FC236}">
                <a16:creationId xmlns:a16="http://schemas.microsoft.com/office/drawing/2014/main" xmlns="" id="{EE221E5E-1243-40EF-8623-9B3DFEB9C1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>
            <a:extLst>
              <a:ext uri="{FF2B5EF4-FFF2-40B4-BE49-F238E27FC236}">
                <a16:creationId xmlns:a16="http://schemas.microsoft.com/office/drawing/2014/main" xmlns="" id="{C9047BDD-B54B-4CB2-A95A-768471945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1029" name="Line 9">
            <a:extLst>
              <a:ext uri="{FF2B5EF4-FFF2-40B4-BE49-F238E27FC236}">
                <a16:creationId xmlns:a16="http://schemas.microsoft.com/office/drawing/2014/main" xmlns="" id="{6A9DBB50-78A8-48DA-A5BE-7B7EF5452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B0D28EB-0240-4F06-BE9B-81B13696B711}"/>
              </a:ext>
            </a:extLst>
          </p:cNvPr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D677DC68-52C0-4726-8755-06309399FB64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提阿非羅啊，我已經作了前書，論到耶穌開頭一切所行所教訓的，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直到他藉著聖靈吩咐所揀選的使徒，以後被接上升的日子為止。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他受害之後，用許多的憑據將自己活活的顯給使徒看，四十天之久向他們顯現，講說神國的事。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耶穌和他們聚集的時候，囑咐他們說：「不要離開耶路撒冷，要等候父所應許的，就是你們聽見我說過的。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 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</p:spTree>
    <p:extLst>
      <p:ext uri="{BB962C8B-B14F-4D97-AF65-F5344CB8AC3E}">
        <p14:creationId xmlns:p14="http://schemas.microsoft.com/office/powerpoint/2010/main" val="24633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約翰是用水施洗，但不多幾日，你們要受聖靈的洗。」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他們聚集的時候，問耶穌說：「主啊，你復興以色列國就在這時候嗎？」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耶穌對他們說：「父憑著自己的權柄所定的時候、日期，不是你們可以知道的。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但聖靈降臨在你們身上，你們就必得著能力，並要在耶路撒冷、猶太全地，和撒瑪利亞，直到地極，作我的見證。」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 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</p:spTree>
    <p:extLst>
      <p:ext uri="{BB962C8B-B14F-4D97-AF65-F5344CB8AC3E}">
        <p14:creationId xmlns:p14="http://schemas.microsoft.com/office/powerpoint/2010/main" val="332165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說了這話，他們正看的時候，他就被取上升，有一朵雲彩把他接去，便看不見他了。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1:10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當他往上去，他們定睛望天的時候，忽然有兩個人身穿白衣，站在旁邊，說：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1:11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「加利利人哪，你們為什麼站著望天呢？這離開你們被接升天的耶穌，你們見他怎樣往天上去，他還要怎樣來。」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 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</p:spTree>
    <p:extLst>
      <p:ext uri="{BB962C8B-B14F-4D97-AF65-F5344CB8AC3E}">
        <p14:creationId xmlns:p14="http://schemas.microsoft.com/office/powerpoint/2010/main" val="369376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xmlns="" id="{087D60F7-18EE-4BF6-9AE2-2E727F3AC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52513"/>
            <a:ext cx="8534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52500" indent="-9525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祂的使命，我的委身</a:t>
            </a:r>
          </a:p>
          <a:p>
            <a:pPr algn="ctr" eaLnBrk="1" hangingPunct="1">
              <a:spcBef>
                <a:spcPts val="60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</a:t>
            </a:r>
            <a:r>
              <a:rPr lang="zh-CN" altLang="en-US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行傳 </a:t>
            </a:r>
            <a:r>
              <a:rPr lang="en-US" altLang="zh-CN" sz="44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  <a:p>
            <a:pPr algn="ctr" eaLnBrk="1" hangingPunct="1">
              <a:spcBef>
                <a:spcPts val="600"/>
              </a:spcBef>
            </a:pPr>
            <a:endParaRPr lang="de-DE" altLang="zh-TW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de-DE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:a16="http://schemas.microsoft.com/office/drawing/2014/main" xmlns="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祂的使命，我的委身</a:t>
            </a:r>
            <a:r>
              <a:rPr lang="en-CA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 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</a:t>
            </a:r>
            <a:r>
              <a:rPr lang="zh-CN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行傳</a:t>
            </a:r>
            <a:r>
              <a:rPr lang="en-US" altLang="zh-CN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祂的使命</a:t>
            </a:r>
            <a:endParaRPr lang="en-CA" altLang="zh-CN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要作祂的见證</a:t>
            </a:r>
          </a:p>
          <a:p>
            <a:pPr marL="0" indent="0"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但聖靈降臨在你們身上，你們就必得著能力，並要在耶路撒冷、猶太全地，和撒瑪利亞，直到地極，</a:t>
            </a:r>
            <a:r>
              <a:rPr lang="zh-TW" altLang="en-US" sz="3200" i="1" dirty="0">
                <a:solidFill>
                  <a:srgbClr val="FF00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作我的見證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。」 </a:t>
            </a:r>
            <a:endParaRPr lang="zh-TW" altLang="en-US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2" eaLnBrk="1" hangingPunct="1">
              <a:defRPr/>
            </a:pPr>
            <a:r>
              <a:rPr lang="en-US" altLang="zh-TW" sz="2800" dirty="0" err="1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i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身體力行成為活的見證</a:t>
            </a:r>
          </a:p>
          <a:p>
            <a:pPr lvl="2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ii)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口述自己的經歷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">
            <a:extLst>
              <a:ext uri="{FF2B5EF4-FFF2-40B4-BE49-F238E27FC236}">
                <a16:creationId xmlns:a16="http://schemas.microsoft.com/office/drawing/2014/main" xmlns="" id="{B8F48359-32AF-4C6E-92FE-2418C7455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祂的使命，我的委身</a:t>
            </a:r>
            <a:r>
              <a:rPr lang="en-CA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 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12585ADE-6D59-4724-9403-F3DC39925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祂的使命</a:t>
            </a:r>
            <a:endParaRPr lang="en-CA" altLang="zh-CN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從本地一直到地極</a:t>
            </a:r>
          </a:p>
          <a:p>
            <a:pPr marL="0" indent="0"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但聖靈降臨在你們身上，你們就必得著能力，</a:t>
            </a:r>
            <a:r>
              <a:rPr lang="zh-TW" altLang="en-US" sz="3200" i="1" dirty="0">
                <a:solidFill>
                  <a:srgbClr val="FF00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並要在耶路撒冷、猶太全地，和撒瑪利亞，直到地極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，作我的見證。」 </a:t>
            </a:r>
          </a:p>
          <a:p>
            <a:pPr lvl="1" eaLnBrk="1" hangingPunct="1">
              <a:defRPr/>
            </a:pPr>
            <a:r>
              <a:rPr lang="en-US" altLang="zh-TW" sz="2800" dirty="0" err="1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i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耶路撒冷 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– 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本地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ii)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猶太全地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/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撒瑪利亞 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– 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鄰地</a:t>
            </a: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iii)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地極 </a:t>
            </a: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– 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異地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>
            <a:extLst>
              <a:ext uri="{FF2B5EF4-FFF2-40B4-BE49-F238E27FC236}">
                <a16:creationId xmlns:a16="http://schemas.microsoft.com/office/drawing/2014/main" xmlns="" id="{E310CDDD-4233-4DB3-9C2F-57D436988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祂的使命，我的委身</a:t>
            </a:r>
            <a:r>
              <a:rPr lang="en-CA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 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:a16="http://schemas.microsoft.com/office/drawing/2014/main" xmlns="" id="{15FDA120-A144-4603-A89C-EDBE8F5E5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390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祂的使命</a:t>
            </a:r>
            <a:endParaRPr lang="en-CA" altLang="zh-CN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altLang="zh-TW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3)	</a:t>
            </a:r>
            <a:r>
              <a:rPr lang="zh-TW" altLang="en-US" sz="28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聖靈是福音使命的主導者</a:t>
            </a:r>
          </a:p>
          <a:p>
            <a:pPr marL="0" indent="0" eaLnBrk="1" hangingPunct="1">
              <a:tabLst>
                <a:tab pos="0" algn="l"/>
              </a:tabLst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1:8  </a:t>
            </a:r>
            <a:r>
              <a:rPr lang="zh-TW" altLang="en-US" sz="3200" i="1" dirty="0">
                <a:solidFill>
                  <a:srgbClr val="FF00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但聖靈降臨在你們身上，你們就必得著能力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，並要在耶路撒冷、猶太全地，和撒瑪利亞，直到地極，作我的見證。」 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2">
            <a:extLst>
              <a:ext uri="{FF2B5EF4-FFF2-40B4-BE49-F238E27FC236}">
                <a16:creationId xmlns:a16="http://schemas.microsoft.com/office/drawing/2014/main" xmlns="" id="{159633F5-C608-4E35-8AE6-124311B0F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祂的使命，我的委身</a:t>
            </a:r>
            <a:r>
              <a:rPr lang="en-CA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 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1-11</a:t>
            </a:r>
          </a:p>
        </p:txBody>
      </p:sp>
      <p:sp>
        <p:nvSpPr>
          <p:cNvPr id="13315" name="文字方塊 4">
            <a:extLst>
              <a:ext uri="{FF2B5EF4-FFF2-40B4-BE49-F238E27FC236}">
                <a16:creationId xmlns:a16="http://schemas.microsoft.com/office/drawing/2014/main" xmlns="" id="{01B143A3-8BFF-45CC-BCED-5A4E009F6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1219200" indent="-7620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)	</a:t>
            </a: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我的委身</a:t>
            </a:r>
          </a:p>
          <a:p>
            <a:pPr eaLnBrk="1" hangingPunct="1"/>
            <a:r>
              <a:rPr lang="zh-CN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CN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1:11  </a:t>
            </a:r>
            <a:r>
              <a:rPr lang="zh-CN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「加利利人哪，</a:t>
            </a:r>
            <a:r>
              <a:rPr lang="zh-CN" altLang="en-US" sz="32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你們為什</a:t>
            </a:r>
            <a:r>
              <a:rPr lang="zh-CN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麽站著望天呢？</a:t>
            </a:r>
          </a:p>
          <a:p>
            <a:pPr eaLnBrk="1" hangingPunct="1"/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/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/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Pages>0</Pages>
  <Words>513</Words>
  <Characters>0</Characters>
  <Application>Microsoft Office PowerPoint</Application>
  <DocSecurity>0</DocSecurity>
  <PresentationFormat>On-screen Show (4:3)</PresentationFormat>
  <Lines>0</Lines>
  <Paragraphs>49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NSimSun</vt:lpstr>
      <vt:lpstr>PMingLiU</vt:lpstr>
      <vt:lpstr>SimSun</vt:lpstr>
      <vt:lpstr>全真簡中仿</vt:lpstr>
      <vt:lpstr>Arial</vt:lpstr>
      <vt:lpstr>Calibri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803</cp:revision>
  <cp:lastPrinted>1899-12-30T00:00:00Z</cp:lastPrinted>
  <dcterms:created xsi:type="dcterms:W3CDTF">2007-06-28T18:16:17Z</dcterms:created>
  <dcterms:modified xsi:type="dcterms:W3CDTF">2018-12-06T02:32:39Z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