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8.xml" ContentType="application/vnd.openxmlformats-officedocument.theme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9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0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1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12.xml" ContentType="application/vnd.openxmlformats-officedocument.theme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theme/theme13.xml" ContentType="application/vnd.openxmlformats-officedocument.theme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theme/theme14.xml" ContentType="application/vnd.openxmlformats-officedocument.theme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theme/theme15.xml" ContentType="application/vnd.openxmlformats-officedocument.theme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theme/theme16.xml" ContentType="application/vnd.openxmlformats-officedocument.theme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  <p:sldMasterId id="2147483697" r:id="rId4"/>
    <p:sldMasterId id="2147483710" r:id="rId5"/>
    <p:sldMasterId id="2147483722" r:id="rId6"/>
    <p:sldMasterId id="2147483734" r:id="rId7"/>
    <p:sldMasterId id="2147483746" r:id="rId8"/>
    <p:sldMasterId id="2147483770" r:id="rId9"/>
    <p:sldMasterId id="2147483782" r:id="rId10"/>
    <p:sldMasterId id="2147483794" r:id="rId11"/>
    <p:sldMasterId id="2147483806" r:id="rId12"/>
    <p:sldMasterId id="2147483818" r:id="rId13"/>
    <p:sldMasterId id="2147489024" r:id="rId14"/>
    <p:sldMasterId id="2147489036" r:id="rId15"/>
    <p:sldMasterId id="2147489048" r:id="rId16"/>
    <p:sldMasterId id="2147489060" r:id="rId17"/>
  </p:sldMasterIdLst>
  <p:notesMasterIdLst>
    <p:notesMasterId r:id="rId63"/>
  </p:notesMasterIdLst>
  <p:sldIdLst>
    <p:sldId id="703" r:id="rId18"/>
    <p:sldId id="602" r:id="rId19"/>
    <p:sldId id="709" r:id="rId20"/>
    <p:sldId id="714" r:id="rId21"/>
    <p:sldId id="651" r:id="rId22"/>
    <p:sldId id="715" r:id="rId23"/>
    <p:sldId id="730" r:id="rId24"/>
    <p:sldId id="711" r:id="rId25"/>
    <p:sldId id="727" r:id="rId26"/>
    <p:sldId id="718" r:id="rId27"/>
    <p:sldId id="717" r:id="rId28"/>
    <p:sldId id="719" r:id="rId29"/>
    <p:sldId id="720" r:id="rId30"/>
    <p:sldId id="721" r:id="rId31"/>
    <p:sldId id="722" r:id="rId32"/>
    <p:sldId id="712" r:id="rId33"/>
    <p:sldId id="723" r:id="rId34"/>
    <p:sldId id="724" r:id="rId35"/>
    <p:sldId id="713" r:id="rId36"/>
    <p:sldId id="725" r:id="rId37"/>
    <p:sldId id="726" r:id="rId38"/>
    <p:sldId id="749" r:id="rId39"/>
    <p:sldId id="747" r:id="rId40"/>
    <p:sldId id="731" r:id="rId41"/>
    <p:sldId id="753" r:id="rId42"/>
    <p:sldId id="750" r:id="rId43"/>
    <p:sldId id="734" r:id="rId44"/>
    <p:sldId id="707" r:id="rId45"/>
    <p:sldId id="736" r:id="rId46"/>
    <p:sldId id="752" r:id="rId47"/>
    <p:sldId id="754" r:id="rId48"/>
    <p:sldId id="738" r:id="rId49"/>
    <p:sldId id="751" r:id="rId50"/>
    <p:sldId id="740" r:id="rId51"/>
    <p:sldId id="755" r:id="rId52"/>
    <p:sldId id="756" r:id="rId53"/>
    <p:sldId id="758" r:id="rId54"/>
    <p:sldId id="759" r:id="rId55"/>
    <p:sldId id="735" r:id="rId56"/>
    <p:sldId id="742" r:id="rId57"/>
    <p:sldId id="743" r:id="rId58"/>
    <p:sldId id="744" r:id="rId59"/>
    <p:sldId id="745" r:id="rId60"/>
    <p:sldId id="708" r:id="rId61"/>
    <p:sldId id="704" r:id="rId6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  <a:srgbClr val="FFFF66"/>
    <a:srgbClr val="003300"/>
    <a:srgbClr val="0000FF"/>
    <a:srgbClr val="000000"/>
    <a:srgbClr val="00FFFF"/>
    <a:srgbClr val="33CCFF"/>
    <a:srgbClr val="FF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slide" Target="slides/slide30.xml"/><Relationship Id="rId50" Type="http://schemas.openxmlformats.org/officeDocument/2006/relationships/slide" Target="slides/slide33.xml"/><Relationship Id="rId55" Type="http://schemas.openxmlformats.org/officeDocument/2006/relationships/slide" Target="slides/slide38.xml"/><Relationship Id="rId63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slide" Target="slides/slide28.xml"/><Relationship Id="rId53" Type="http://schemas.openxmlformats.org/officeDocument/2006/relationships/slide" Target="slides/slide36.xml"/><Relationship Id="rId58" Type="http://schemas.openxmlformats.org/officeDocument/2006/relationships/slide" Target="slides/slide41.xml"/><Relationship Id="rId66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slide" Target="slides/slide32.xml"/><Relationship Id="rId57" Type="http://schemas.openxmlformats.org/officeDocument/2006/relationships/slide" Target="slides/slide40.xml"/><Relationship Id="rId61" Type="http://schemas.openxmlformats.org/officeDocument/2006/relationships/slide" Target="slides/slide44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slide" Target="slides/slide27.xml"/><Relationship Id="rId52" Type="http://schemas.openxmlformats.org/officeDocument/2006/relationships/slide" Target="slides/slide35.xml"/><Relationship Id="rId60" Type="http://schemas.openxmlformats.org/officeDocument/2006/relationships/slide" Target="slides/slide43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slide" Target="slides/slide31.xml"/><Relationship Id="rId56" Type="http://schemas.openxmlformats.org/officeDocument/2006/relationships/slide" Target="slides/slide39.xml"/><Relationship Id="rId64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slide" Target="slides/slide29.xml"/><Relationship Id="rId59" Type="http://schemas.openxmlformats.org/officeDocument/2006/relationships/slide" Target="slides/slide42.xml"/><Relationship Id="rId67" Type="http://schemas.openxmlformats.org/officeDocument/2006/relationships/tableStyles" Target="tableStyles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54" Type="http://schemas.openxmlformats.org/officeDocument/2006/relationships/slide" Target="slides/slide37.xml"/><Relationship Id="rId62" Type="http://schemas.openxmlformats.org/officeDocument/2006/relationships/slide" Target="slides/slide4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3C0F7C1A-6491-4878-81CA-F3BDF260CC0E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DD3FB552-6216-4224-8725-5911DCB3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485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50485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DA3E9-233D-4380-B224-63CE8E8C0132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A8DAF-0696-4F5D-A036-9E0F7B477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7BED4-152A-476A-88DC-230212AF59A3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27DE9-4CBB-4786-A347-A2F5BE3D7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7BFC3-C52D-42EF-8C70-EFFF45B47BB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E1C33-35DC-489B-9F57-688E653E9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D9BD1-0407-4DBE-8C15-160C56815990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9613F-9B4A-45B4-A0B1-BEFDB0BDA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/>
            <a:ahLst/>
            <a:cxnLst>
              <a:cxn ang="0">
                <a:pos x="808" y="283"/>
              </a:cxn>
              <a:cxn ang="0">
                <a:pos x="673" y="252"/>
              </a:cxn>
              <a:cxn ang="0">
                <a:pos x="654" y="0"/>
              </a:cxn>
              <a:cxn ang="0">
                <a:pos x="488" y="13"/>
              </a:cxn>
              <a:cxn ang="0">
                <a:pos x="476" y="252"/>
              </a:cxn>
              <a:cxn ang="0">
                <a:pos x="365" y="290"/>
              </a:cxn>
              <a:cxn ang="0">
                <a:pos x="206" y="86"/>
              </a:cxn>
              <a:cxn ang="0">
                <a:pos x="95" y="148"/>
              </a:cxn>
              <a:cxn ang="0">
                <a:pos x="200" y="376"/>
              </a:cxn>
              <a:cxn ang="0">
                <a:pos x="126" y="450"/>
              </a:cxn>
              <a:cxn ang="0">
                <a:pos x="0" y="423"/>
              </a:cxn>
              <a:cxn ang="0">
                <a:pos x="0" y="1273"/>
              </a:cxn>
              <a:cxn ang="0">
                <a:pos x="101" y="1226"/>
              </a:cxn>
              <a:cxn ang="0">
                <a:pos x="181" y="1306"/>
              </a:cxn>
              <a:cxn ang="0">
                <a:pos x="70" y="1509"/>
              </a:cxn>
              <a:cxn ang="0">
                <a:pos x="175" y="1596"/>
              </a:cxn>
              <a:cxn ang="0">
                <a:pos x="365" y="1411"/>
              </a:cxn>
              <a:cxn ang="0">
                <a:pos x="476" y="1448"/>
              </a:cxn>
              <a:cxn ang="0">
                <a:pos x="501" y="1700"/>
              </a:cxn>
              <a:cxn ang="0">
                <a:pos x="667" y="1707"/>
              </a:cxn>
              <a:cxn ang="0">
                <a:pos x="685" y="1442"/>
              </a:cxn>
              <a:cxn ang="0">
                <a:pos x="826" y="1405"/>
              </a:cxn>
              <a:cxn ang="0">
                <a:pos x="993" y="1590"/>
              </a:cxn>
              <a:cxn ang="0">
                <a:pos x="1103" y="1522"/>
              </a:cxn>
              <a:cxn ang="0">
                <a:pos x="993" y="1300"/>
              </a:cxn>
              <a:cxn ang="0">
                <a:pos x="1067" y="1207"/>
              </a:cxn>
              <a:cxn ang="0">
                <a:pos x="1288" y="1312"/>
              </a:cxn>
              <a:cxn ang="0">
                <a:pos x="1355" y="1196"/>
              </a:cxn>
              <a:cxn ang="0">
                <a:pos x="1153" y="1047"/>
              </a:cxn>
              <a:cxn ang="0">
                <a:pos x="1177" y="918"/>
              </a:cxn>
              <a:cxn ang="0">
                <a:pos x="1429" y="894"/>
              </a:cxn>
              <a:cxn ang="0">
                <a:pos x="1423" y="764"/>
              </a:cxn>
              <a:cxn ang="0">
                <a:pos x="1171" y="727"/>
              </a:cxn>
              <a:cxn ang="0">
                <a:pos x="1146" y="629"/>
              </a:cxn>
              <a:cxn ang="0">
                <a:pos x="1349" y="487"/>
              </a:cxn>
              <a:cxn ang="0">
                <a:pos x="1282" y="370"/>
              </a:cxn>
              <a:cxn ang="0">
                <a:pos x="1054" y="462"/>
              </a:cxn>
              <a:cxn ang="0">
                <a:pos x="980" y="388"/>
              </a:cxn>
              <a:cxn ang="0">
                <a:pos x="1097" y="173"/>
              </a:cxn>
              <a:cxn ang="0">
                <a:pos x="986" y="105"/>
              </a:cxn>
              <a:cxn ang="0">
                <a:pos x="808" y="283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335" y="56"/>
              </a:cxn>
              <a:cxn ang="0">
                <a:pos x="293" y="46"/>
              </a:cxn>
              <a:cxn ang="0">
                <a:pos x="288" y="0"/>
              </a:cxn>
              <a:cxn ang="0">
                <a:pos x="238" y="0"/>
              </a:cxn>
              <a:cxn ang="0">
                <a:pos x="232" y="46"/>
              </a:cxn>
              <a:cxn ang="0">
                <a:pos x="198" y="58"/>
              </a:cxn>
              <a:cxn ang="0">
                <a:pos x="146" y="0"/>
              </a:cxn>
              <a:cxn ang="0">
                <a:pos x="114" y="14"/>
              </a:cxn>
              <a:cxn ang="0">
                <a:pos x="147" y="84"/>
              </a:cxn>
              <a:cxn ang="0">
                <a:pos x="124" y="107"/>
              </a:cxn>
              <a:cxn ang="0">
                <a:pos x="50" y="81"/>
              </a:cxn>
              <a:cxn ang="0">
                <a:pos x="32" y="109"/>
              </a:cxn>
              <a:cxn ang="0">
                <a:pos x="90" y="159"/>
              </a:cxn>
              <a:cxn ang="0">
                <a:pos x="80" y="197"/>
              </a:cxn>
              <a:cxn ang="0">
                <a:pos x="2" y="202"/>
              </a:cxn>
              <a:cxn ang="0">
                <a:pos x="0" y="244"/>
              </a:cxn>
              <a:cxn ang="0">
                <a:pos x="80" y="256"/>
              </a:cxn>
              <a:cxn ang="0">
                <a:pos x="88" y="292"/>
              </a:cxn>
              <a:cxn ang="0">
                <a:pos x="29" y="345"/>
              </a:cxn>
              <a:cxn ang="0">
                <a:pos x="50" y="378"/>
              </a:cxn>
              <a:cxn ang="0">
                <a:pos x="116" y="347"/>
              </a:cxn>
              <a:cxn ang="0">
                <a:pos x="141" y="372"/>
              </a:cxn>
              <a:cxn ang="0">
                <a:pos x="107" y="435"/>
              </a:cxn>
              <a:cxn ang="0">
                <a:pos x="139" y="462"/>
              </a:cxn>
              <a:cxn ang="0">
                <a:pos x="198" y="404"/>
              </a:cxn>
              <a:cxn ang="0">
                <a:pos x="232" y="416"/>
              </a:cxn>
              <a:cxn ang="0">
                <a:pos x="240" y="494"/>
              </a:cxn>
              <a:cxn ang="0">
                <a:pos x="292" y="496"/>
              </a:cxn>
              <a:cxn ang="0">
                <a:pos x="297" y="414"/>
              </a:cxn>
              <a:cxn ang="0">
                <a:pos x="341" y="403"/>
              </a:cxn>
              <a:cxn ang="0">
                <a:pos x="393" y="460"/>
              </a:cxn>
              <a:cxn ang="0">
                <a:pos x="427" y="439"/>
              </a:cxn>
              <a:cxn ang="0">
                <a:pos x="393" y="370"/>
              </a:cxn>
              <a:cxn ang="0">
                <a:pos x="416" y="341"/>
              </a:cxn>
              <a:cxn ang="0">
                <a:pos x="484" y="374"/>
              </a:cxn>
              <a:cxn ang="0">
                <a:pos x="505" y="338"/>
              </a:cxn>
              <a:cxn ang="0">
                <a:pos x="442" y="292"/>
              </a:cxn>
              <a:cxn ang="0">
                <a:pos x="450" y="252"/>
              </a:cxn>
              <a:cxn ang="0">
                <a:pos x="528" y="244"/>
              </a:cxn>
              <a:cxn ang="0">
                <a:pos x="526" y="204"/>
              </a:cxn>
              <a:cxn ang="0">
                <a:pos x="448" y="193"/>
              </a:cxn>
              <a:cxn ang="0">
                <a:pos x="440" y="162"/>
              </a:cxn>
              <a:cxn ang="0">
                <a:pos x="503" y="119"/>
              </a:cxn>
              <a:cxn ang="0">
                <a:pos x="482" y="82"/>
              </a:cxn>
              <a:cxn ang="0">
                <a:pos x="412" y="111"/>
              </a:cxn>
              <a:cxn ang="0">
                <a:pos x="389" y="88"/>
              </a:cxn>
              <a:cxn ang="0">
                <a:pos x="425" y="21"/>
              </a:cxn>
              <a:cxn ang="0">
                <a:pos x="391" y="0"/>
              </a:cxn>
              <a:cxn ang="0">
                <a:pos x="335" y="56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1368" y="358"/>
              </a:cxn>
              <a:cxn ang="0">
                <a:pos x="1197" y="318"/>
              </a:cxn>
              <a:cxn ang="0">
                <a:pos x="1173" y="0"/>
              </a:cxn>
              <a:cxn ang="0">
                <a:pos x="964" y="16"/>
              </a:cxn>
              <a:cxn ang="0">
                <a:pos x="948" y="318"/>
              </a:cxn>
              <a:cxn ang="0">
                <a:pos x="808" y="366"/>
              </a:cxn>
              <a:cxn ang="0">
                <a:pos x="606" y="109"/>
              </a:cxn>
              <a:cxn ang="0">
                <a:pos x="467" y="187"/>
              </a:cxn>
              <a:cxn ang="0">
                <a:pos x="599" y="474"/>
              </a:cxn>
              <a:cxn ang="0">
                <a:pos x="506" y="568"/>
              </a:cxn>
              <a:cxn ang="0">
                <a:pos x="202" y="459"/>
              </a:cxn>
              <a:cxn ang="0">
                <a:pos x="132" y="576"/>
              </a:cxn>
              <a:cxn ang="0">
                <a:pos x="365" y="778"/>
              </a:cxn>
              <a:cxn ang="0">
                <a:pos x="327" y="933"/>
              </a:cxn>
              <a:cxn ang="0">
                <a:pos x="7" y="956"/>
              </a:cxn>
              <a:cxn ang="0">
                <a:pos x="0" y="1128"/>
              </a:cxn>
              <a:cxn ang="0">
                <a:pos x="327" y="1174"/>
              </a:cxn>
              <a:cxn ang="0">
                <a:pos x="358" y="1321"/>
              </a:cxn>
              <a:cxn ang="0">
                <a:pos x="1804" y="1321"/>
              </a:cxn>
              <a:cxn ang="0">
                <a:pos x="1835" y="1158"/>
              </a:cxn>
              <a:cxn ang="0">
                <a:pos x="2153" y="1128"/>
              </a:cxn>
              <a:cxn ang="0">
                <a:pos x="2146" y="964"/>
              </a:cxn>
              <a:cxn ang="0">
                <a:pos x="1827" y="917"/>
              </a:cxn>
              <a:cxn ang="0">
                <a:pos x="1795" y="793"/>
              </a:cxn>
              <a:cxn ang="0">
                <a:pos x="2052" y="615"/>
              </a:cxn>
              <a:cxn ang="0">
                <a:pos x="1967" y="467"/>
              </a:cxn>
              <a:cxn ang="0">
                <a:pos x="1679" y="583"/>
              </a:cxn>
              <a:cxn ang="0">
                <a:pos x="1586" y="490"/>
              </a:cxn>
              <a:cxn ang="0">
                <a:pos x="1733" y="218"/>
              </a:cxn>
              <a:cxn ang="0">
                <a:pos x="1593" y="132"/>
              </a:cxn>
              <a:cxn ang="0">
                <a:pos x="1368" y="358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6200000">
            <a:off x="3977481" y="-853281"/>
            <a:ext cx="1722438" cy="3429000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1" descr="Facban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921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148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426B3-18F5-489D-8A76-219E3A153B9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BCA54-DCA6-4E29-B101-6ACC6B6590E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8E3E7-9F98-4345-B96B-250651CB323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FAF61-1B47-4C37-820E-E654AFA471D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E46FB-C176-4A15-A6E7-595DEB54751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908DF-7352-40F3-B35D-6B7A4152E45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DC581-6D73-4A44-9285-B252EC1AC7E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553AA-AA71-4F2D-B6EF-8CF7E6CC937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0A25F-8D50-44D5-82FD-F8E90969C1CE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57F03-4FEB-4DAC-8B2C-1BA297A34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D0BA8-4419-46F1-AB35-1A9B382445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C7257-A7F6-4CFE-9099-906289F4384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048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4D0C4-A84D-4DDE-AC84-01D0F7CDCB4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175107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80D83-84E0-420F-BD70-4C906EBEA2B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BAF6E-7035-494A-8950-50EDCBA34B6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35451-ABC0-4882-8BAE-A49AFD641F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752600"/>
            <a:ext cx="4194175" cy="427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194175" cy="427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1B456-578B-4024-A01C-EF27C193F59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9D02C-835A-4F86-9106-24EC4EB1866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04EAC-E129-448D-858F-524732A13D4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DDE5C-B583-47A7-A1E9-CFFA978F38E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0FA5A-25D3-4B39-BBAF-F1860F956552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CA990-8C2C-4577-9F89-AF648CE38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61DAA-8BD5-46E6-B53A-2C886BB52BB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56C50-7D78-4303-91CE-4B82C8B2F9B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22678-5771-4801-982B-1CCCA43E493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381000"/>
            <a:ext cx="2135187" cy="5641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381000"/>
            <a:ext cx="6253163" cy="5641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37F02-7516-4556-8205-D325EF587E6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CC9F4-C313-47C0-91C8-D44C0D57E33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5BABF-6E1D-4595-9560-852A88FB00A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A5B74-E013-4F52-AD52-EC86D0DA5B3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68922-24D0-4FA6-A3FF-1C1E707C72C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3694A-BD8C-45E3-BDC6-7585BCFF939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A905-7759-4369-9F3D-7C62A8B978C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64248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564249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7A450-C60E-490F-B0AB-28DB90352ED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9A612-F8D1-4387-821B-6053F5E2084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57D2F-7DCA-436F-AE0A-82D54F100A5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28094-68E0-4719-B6A8-1B1D4FFF0EB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6244B-C999-4D63-81DA-BCB12F05BC6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0699A-E10D-4632-BDA4-2349438C879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28BF2-890A-45F4-8AB9-013D50A3C7A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6B198-53E7-4767-8E79-61111C0AB2B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24D41-0FC9-4A2E-BE07-9791CDE41E4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4E05D-5513-4F4F-9047-865A70591DC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AD7A4-6721-4BA1-8E4A-A59D2741137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109AE-DDBD-4247-949B-1077BDEE9F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8EA1D-0F5C-4A7C-9651-1B76BB693ED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F6DB7-F4C1-4ED3-A157-6158993460D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32E61-8665-41ED-BC10-D29F1D026EF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EFBCD-5367-4762-99D7-0238CCD5B6F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DF26-426E-456E-A75C-514711C2E41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22B11-2CE6-4C66-B65F-5198858526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FF1DA3E9-233D-4380-B224-63CE8E8C0132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0DA8DAF-0696-4F5D-A036-9E0F7B477C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fld id="{B7DB259C-9EE1-4EC3-BD66-22FF895544BD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D63AA6-36E3-41ED-9EB0-9804F42CDC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fld id="{EFBEC417-47F4-4913-A096-0492DB778225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6C97EDB6-8B65-4CDA-8EBF-8A160F9E53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D0100410-D1C2-433A-B157-3F1BBA6DE77B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2E9DA6F1-AC9D-4E56-9AFA-9FE16D4E50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AF9AE-5EA2-41F5-BD5E-77828069F92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fld id="{0BD97196-83D4-4D2D-91BF-062D22818424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C5F668C-6687-44C5-8796-17E435ECA7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FDF508-FCE8-49AB-8761-5A3D178C7A76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66160-C646-4D87-898E-4FC7292098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A763D91C-5A6A-4078-90E2-CD645FE58491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B824BE4F-DB69-4092-994B-8B2FB4634C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2F75C3C8-A34C-430B-BC4A-2A7791031C21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02CF3E7D-10EC-4D6E-8CCC-A188ED9DF5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F588F14A-6A10-4DD2-AA0F-7C2EB8146D4F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EE4342B1-8E1D-4EF0-8049-3692BAE27E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7BED4-152A-476A-88DC-230212AF59A3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727DE9-4CBB-4786-A347-A2F5BE3D7D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60A25F-8D50-44D5-82FD-F8E90969C1CE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57F03-4FEB-4DAC-8B2C-1BA297A345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1DA3E9-233D-4380-B224-63CE8E8C0132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DA8DAF-0696-4F5D-A036-9E0F7B477C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DB259C-9EE1-4EC3-BD66-22FF895544BD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D63AA6-36E3-41ED-9EB0-9804F42CDC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BEC417-47F4-4913-A096-0492DB778225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97EDB6-8B65-4CDA-8EBF-8A160F9E53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5AE8E-CA51-4A4F-BB9F-3DE205607A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100410-D1C2-433A-B157-3F1BBA6DE77B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9DA6F1-AC9D-4E56-9AFA-9FE16D4E50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D97196-83D4-4D2D-91BF-062D22818424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F668C-6687-44C5-8796-17E435ECA7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FDF508-FCE8-49AB-8761-5A3D178C7A76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66160-C646-4D87-898E-4FC7292098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3D91C-5A6A-4078-90E2-CD645FE58491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24BE4F-DB69-4092-994B-8B2FB4634C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75C3C8-A34C-430B-BC4A-2A7791031C21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CF3E7D-10EC-4D6E-8CCC-A188ED9DF5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pPr>
              <a:defRPr/>
            </a:pPr>
            <a:fld id="{F588F14A-6A10-4DD2-AA0F-7C2EB8146D4F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pPr>
              <a:defRPr/>
            </a:pPr>
            <a:fld id="{EE4342B1-8E1D-4EF0-8049-3692BAE27E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7BED4-152A-476A-88DC-230212AF59A3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727DE9-4CBB-4786-A347-A2F5BE3D7D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60A25F-8D50-44D5-82FD-F8E90969C1CE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57F03-4FEB-4DAC-8B2C-1BA297A345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D6CDB0-EFAB-4CB5-AE54-FA4C581F722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7F5264-FAC7-4B29-8D55-CE8088C7D6A0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E4D09-AF5A-4B03-BBA6-4DC24AC983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48E0A4-1AC6-49BA-8F95-D5ED4AE3605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2E08CD-6240-4D0A-B72A-F546C70B569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E2AC5A-86D9-40E8-8CA3-77BCAB7B805A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5DD364-7F09-49D9-B157-C7517EECD2D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CD115D-C1BD-43A2-B6FD-119AEC34DE6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C45866-83DA-41E8-8475-C59E83B00BFD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B6AF13F0-0D3A-498A-A45C-B5A0D0EE4C5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437D7C-50D9-4AF2-B630-C75895F683E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1CAF1F-45E5-4655-9E0C-391F9E93DE2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88A5F-C17A-4B63-9441-4F911AF6A4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4FD24-DCF9-4C82-AA5D-AB872FE455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97F3EB-303A-4611-B866-2CF1B22C4E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C7B02A-EA6A-4FDB-A307-00EA711910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2783D1-FB80-439E-9F70-396FA07826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D9364-F8FA-4806-A595-B0CEEADA75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52C87-8005-4249-B874-A3DA184D9B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3BCA57-5DEE-4A01-9AE0-62C838D90F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8AB21-54FA-4496-BDF6-EEA8EA8D97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pPr>
              <a:defRPr/>
            </a:pPr>
            <a:fld id="{B066083B-5F0B-43AC-9BA8-D1A7E2E65B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2C077D-9AF4-4403-BED8-CDE0B92DBC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4E813-7A80-44D7-9371-6C70945E2A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4C3F9-3AAD-4DE8-8551-BC57B10138D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B259C-9EE1-4EC3-BD66-22FF895544BD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63AA6-36E3-41ED-9EB0-9804F42CDC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5551-5D6B-4B86-95CB-7C4BF0E939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1625-A05A-4BB0-9285-02BC26C670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9DDA9-42DE-4896-BC1C-6459807332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8C27E-588B-4831-A1D9-0AB5AAAC21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44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2944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A403A-BDDA-4F0D-8407-409F15985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9C21A-0EC5-4F01-A7CC-8589A1444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49711-394A-447C-870D-5F11495D1B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2A700-B2D9-4123-B420-C35E78338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2115C-7CE9-4CB5-A7F8-590D03017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199FF-F98E-4BC0-968F-D73C26D66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EC417-47F4-4913-A096-0492DB778225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7EDB6-8B65-4CDA-8EBF-8A160F9E5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C6A34-BE4C-4F32-8514-B3EB5512D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C8D73-053F-4BA6-93D9-242AEEFB4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B1996-26C9-4433-93EC-9CC3C010B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A59C2-0810-435A-A9F8-91D14A0DB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1D18-3AC2-4085-944A-C6D8F6B7D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BA288-A377-40A0-BF2F-E5ED3AC98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E33D2-E9E7-419D-88F2-1A068DE68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AD9A1-1DBA-487D-931A-0F253197F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57173-815F-47A6-8156-AE90873E7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27ED8-B023-433B-A071-E7762341C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00410-D1C2-433A-B157-3F1BBA6DE77B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DA6F1-AC9D-4E56-9AFA-9FE16D4E5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FBA94-1EBC-48FB-8533-5F4FEA300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9DBF4-22D5-4E90-826D-3493CA190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C9B9A-9550-4E62-9059-3CE8920E6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A6A21-414C-4C22-97FA-E4E91EC7F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BBCCD-057D-418E-BEDD-F31C6D0D7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9F480-CCE3-4EAD-8152-74D995F3A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41274-CA94-40DE-8593-FB1DD3875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17863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7863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88A5F-C17A-4B63-9441-4F911AF6A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7F3EB-303A-4611-B866-2CF1B22C4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7B02A-EA6A-4FDB-A307-00EA71191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97196-83D4-4D2D-91BF-062D22818424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F668C-6687-44C5-8796-17E435ECA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783D1-FB80-439E-9F70-396FA0782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D9364-F8FA-4806-A595-B0CEEADA7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52C87-8005-4249-B874-A3DA184D9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BCA57-5DEE-4A01-9AE0-62C838D90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8AB21-54FA-4496-BDF6-EEA8EA8D9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6083B-5F0B-43AC-9BA8-D1A7E2E65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C077D-9AF4-4403-BED8-CDE0B92DB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4E813-7A80-44D7-9371-6C70945E2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white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white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4417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124417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fld id="{0FD6CDB0-EFAB-4CB5-AE54-FA4C581F72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F5264-FAC7-4B29-8D55-CE8088C7D6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DF508-FCE8-49AB-8761-5A3D178C7A76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66160-C646-4D87-898E-4FC729209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8E0A4-1AC6-49BA-8F95-D5ED4AE360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E08CD-6240-4D0A-B72A-F546C70B56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2AC5A-86D9-40E8-8CA3-77BCAB7B80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DD364-7F09-49D9-B157-C7517EECD2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D115D-C1BD-43A2-B6FD-119AEC34DE6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45866-83DA-41E8-8475-C59E83B00B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F13F0-0D3A-498A-A45C-B5A0D0EE4C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37D7C-50D9-4AF2-B630-C75895F683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CAF1F-45E5-4655-9E0C-391F9E93DE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2482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4827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43B30-E36F-4309-A264-6109AD3B1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3D91C-5A6A-4078-90E2-CD645FE58491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4BE4F-DB69-4092-994B-8B2FB4634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84720-D15F-403A-821C-436581FF3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D4B61-5F49-49B5-AE8D-F3AB1C5D5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E75F1-A53E-4DE2-8FFE-A95AFD672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4217A-22B2-491B-97A9-618A831B2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442A7-D47F-4E41-BFC6-ADBABE04F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F27E9-801C-4E70-9A68-359133F12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D0D89-1592-452A-A8D4-07A556894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D5566-0F84-4F97-9703-E7FDCF757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5A44-ACB0-4AEF-A0B1-2C7A7FDEA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71DF3-F7D5-4CFC-BCCF-7E8B1DC30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5C3C8-A34C-430B-BC4A-2A7791031C21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F3E7D-10EC-4D6E-8CCC-A188ED9DF5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7"/>
              <a:ext cx="4299" cy="3371"/>
              <a:chOff x="0" y="1"/>
              <a:chExt cx="5533" cy="4340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1"/>
                <a:ext cx="5470" cy="4340"/>
                <a:chOff x="0" y="1"/>
                <a:chExt cx="5470" cy="4340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7"/>
                  <a:ext cx="2919" cy="2150"/>
                  <a:chOff x="1265" y="815"/>
                  <a:chExt cx="2919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8"/>
                    <a:ext cx="2919" cy="21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 Black" pitchFamily="34" charset="0"/>
                      <a:cs typeface="+mn-cs"/>
                    </a:endParaRPr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 Black" pitchFamily="34" charset="0"/>
                      <a:cs typeface="+mn-cs"/>
                    </a:endParaRPr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1"/>
                  <a:ext cx="5470" cy="4340"/>
                  <a:chOff x="0" y="1"/>
                  <a:chExt cx="5470" cy="4340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44"/>
                      <a:ext cx="1725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7"/>
                      <a:ext cx="1813" cy="34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4"/>
                    <a:ext cx="2478" cy="1064"/>
                    <a:chOff x="2896" y="1832"/>
                    <a:chExt cx="2478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29"/>
                      <a:ext cx="1736" cy="30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2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8"/>
                      <a:ext cx="1233" cy="20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21"/>
                      <a:ext cx="662" cy="33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1"/>
                      <a:ext cx="1677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39" cy="656"/>
                    <a:chOff x="23" y="1591"/>
                    <a:chExt cx="2339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4"/>
                    <a:chOff x="189" y="1445"/>
                    <a:chExt cx="2150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49" cy="553"/>
                    <a:chOff x="616" y="900"/>
                    <a:chExt cx="1849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3"/>
                      <a:ext cx="662" cy="33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7"/>
                      <a:ext cx="66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4"/>
                    <a:ext cx="778" cy="1515"/>
                    <a:chOff x="1633" y="102"/>
                    <a:chExt cx="778" cy="1515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9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1"/>
                    <a:ext cx="635" cy="1534"/>
                    <a:chOff x="1935" y="29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28" y="928"/>
                      <a:ext cx="1063" cy="21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7"/>
                      <a:ext cx="569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6" cy="566"/>
                    <a:chOff x="2822" y="672"/>
                    <a:chExt cx="1846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69"/>
                      <a:ext cx="663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38" cy="1520"/>
                    <a:chOff x="2800" y="41"/>
                    <a:chExt cx="638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2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0" y="134"/>
                    <a:ext cx="1015" cy="1463"/>
                    <a:chOff x="2936" y="162"/>
                    <a:chExt cx="1015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2"/>
                      <a:ext cx="1156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6" y="261"/>
                      <a:ext cx="624" cy="42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4"/>
                    <a:ext cx="241" cy="1448"/>
                    <a:chOff x="2731" y="32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50"/>
                    <a:chOff x="943" y="1768"/>
                    <a:chExt cx="1083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2"/>
                    <a:chOff x="1455" y="1936"/>
                    <a:chExt cx="766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6" y="2578"/>
                      <a:ext cx="1596" cy="30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0"/>
                    <a:ext cx="460" cy="2329"/>
                    <a:chOff x="1953" y="1988"/>
                    <a:chExt cx="493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01" y="2696"/>
                      <a:ext cx="1713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02" y="3904"/>
                      <a:ext cx="917" cy="46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1" cy="2424"/>
                    <a:chOff x="3181" y="1867"/>
                    <a:chExt cx="881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7" cy="30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8" y="3615"/>
                      <a:ext cx="882" cy="46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1" cy="2385"/>
                    <a:chOff x="3006" y="1984"/>
                    <a:chExt cx="621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599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7" y="3746"/>
                      <a:ext cx="859" cy="38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4" cy="2221"/>
                    <a:chOff x="2819" y="2099"/>
                    <a:chExt cx="404" cy="2221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1"/>
                      <a:ext cx="147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8" cy="2185"/>
                    <a:chOff x="2287" y="2135"/>
                    <a:chExt cx="428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9" y="2759"/>
                      <a:ext cx="1437" cy="18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50" y="3785"/>
                      <a:ext cx="770" cy="29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4"/>
                    <a:ext cx="2568" cy="2048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0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7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7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6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9" y="1529"/>
                  <a:ext cx="443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4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141632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1632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7BE23-4A9B-4714-8576-796DEA0AC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0669D-094C-4DC0-BA34-D120B7F12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8CCA6-2C2E-48D3-8D82-D4A10157E0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ECA77-6B1C-43D9-A5BD-E9134C4D0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63FC4-2550-495A-B331-1551687BA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BC1C9-66D6-47A1-9EC0-5C9A8159A3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2DA83-5B5A-4939-AE65-3972643D5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1AF11-E922-4C03-94FE-7E6377FF8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3BFA-6628-46D1-BF85-E1160EC1A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B3ECC-A6EC-412C-BA76-4431BEEFA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8F14A-6A10-4DD2-AA0F-7C2EB8146D4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342B1-8E1D-4EF0-8049-3692BAE27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7E701-E0EE-4749-852C-92F01C89A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765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AF17D-0236-443D-A123-910815DFE1F3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995AB-77B4-4AAE-8DAC-B50CF5E1C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4FD39-9B29-4454-9069-A87FE7523787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981D0-E893-4079-8091-C62D1B3DB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7DC6-2513-46F8-A9EB-499607317EDA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93EE4-BC08-4952-9A10-915354246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B5FEB-4C0E-4139-B6FD-9ABEA1399D0E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944FD-1BF2-40FD-A2C9-3EF6E7139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FA51A-AC0D-40BD-A417-EA97131BF7A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E661D-197D-40F9-81C3-A81747848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46BE7-7D71-495D-A34C-17D27A55EF46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B2690-0134-4A73-82A5-BDCFF482C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AB3DF-0CE1-4FD8-B643-C0CEEA4A22AC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91BE9-8D36-4644-98BB-ADBA4ADA2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40DFC-0BF5-41C4-ACC2-FC262CB165C0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F4B6A-2720-41F3-B5DF-8FEF254F6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5B051-591D-4F01-BF0F-23214A069AC1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27BED-1D13-4A6B-A5A0-639A6D8BA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5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2.xml"/><Relationship Id="rId3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41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6.xml"/><Relationship Id="rId1" Type="http://schemas.openxmlformats.org/officeDocument/2006/relationships/slideLayout" Target="../slideLayouts/slideLayout135.xml"/><Relationship Id="rId6" Type="http://schemas.openxmlformats.org/officeDocument/2006/relationships/slideLayout" Target="../slideLayouts/slideLayout140.xml"/><Relationship Id="rId11" Type="http://schemas.openxmlformats.org/officeDocument/2006/relationships/slideLayout" Target="../slideLayouts/slideLayout145.xml"/><Relationship Id="rId5" Type="http://schemas.openxmlformats.org/officeDocument/2006/relationships/slideLayout" Target="../slideLayouts/slideLayout139.xml"/><Relationship Id="rId10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38.xml"/><Relationship Id="rId9" Type="http://schemas.openxmlformats.org/officeDocument/2006/relationships/slideLayout" Target="../slideLayouts/slideLayout14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3.xml"/><Relationship Id="rId3" Type="http://schemas.openxmlformats.org/officeDocument/2006/relationships/slideLayout" Target="../slideLayouts/slideLayout148.xml"/><Relationship Id="rId7" Type="http://schemas.openxmlformats.org/officeDocument/2006/relationships/slideLayout" Target="../slideLayouts/slideLayout152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7.xml"/><Relationship Id="rId1" Type="http://schemas.openxmlformats.org/officeDocument/2006/relationships/slideLayout" Target="../slideLayouts/slideLayout146.xml"/><Relationship Id="rId6" Type="http://schemas.openxmlformats.org/officeDocument/2006/relationships/slideLayout" Target="../slideLayouts/slideLayout151.xml"/><Relationship Id="rId11" Type="http://schemas.openxmlformats.org/officeDocument/2006/relationships/slideLayout" Target="../slideLayouts/slideLayout156.xml"/><Relationship Id="rId5" Type="http://schemas.openxmlformats.org/officeDocument/2006/relationships/slideLayout" Target="../slideLayouts/slideLayout150.xml"/><Relationship Id="rId10" Type="http://schemas.openxmlformats.org/officeDocument/2006/relationships/slideLayout" Target="../slideLayouts/slideLayout155.xml"/><Relationship Id="rId4" Type="http://schemas.openxmlformats.org/officeDocument/2006/relationships/slideLayout" Target="../slideLayouts/slideLayout149.xml"/><Relationship Id="rId9" Type="http://schemas.openxmlformats.org/officeDocument/2006/relationships/slideLayout" Target="../slideLayouts/slideLayout154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4.xml"/><Relationship Id="rId3" Type="http://schemas.openxmlformats.org/officeDocument/2006/relationships/slideLayout" Target="../slideLayouts/slideLayout159.xml"/><Relationship Id="rId7" Type="http://schemas.openxmlformats.org/officeDocument/2006/relationships/slideLayout" Target="../slideLayouts/slideLayout163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8.xml"/><Relationship Id="rId1" Type="http://schemas.openxmlformats.org/officeDocument/2006/relationships/slideLayout" Target="../slideLayouts/slideLayout157.xml"/><Relationship Id="rId6" Type="http://schemas.openxmlformats.org/officeDocument/2006/relationships/slideLayout" Target="../slideLayouts/slideLayout162.xml"/><Relationship Id="rId11" Type="http://schemas.openxmlformats.org/officeDocument/2006/relationships/slideLayout" Target="../slideLayouts/slideLayout167.xml"/><Relationship Id="rId5" Type="http://schemas.openxmlformats.org/officeDocument/2006/relationships/slideLayout" Target="../slideLayouts/slideLayout161.xml"/><Relationship Id="rId10" Type="http://schemas.openxmlformats.org/officeDocument/2006/relationships/slideLayout" Target="../slideLayouts/slideLayout166.xml"/><Relationship Id="rId4" Type="http://schemas.openxmlformats.org/officeDocument/2006/relationships/slideLayout" Target="../slideLayouts/slideLayout160.xml"/><Relationship Id="rId9" Type="http://schemas.openxmlformats.org/officeDocument/2006/relationships/slideLayout" Target="../slideLayouts/slideLayout165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5.xml"/><Relationship Id="rId3" Type="http://schemas.openxmlformats.org/officeDocument/2006/relationships/slideLayout" Target="../slideLayouts/slideLayout170.xml"/><Relationship Id="rId7" Type="http://schemas.openxmlformats.org/officeDocument/2006/relationships/slideLayout" Target="../slideLayouts/slideLayout174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9.xml"/><Relationship Id="rId1" Type="http://schemas.openxmlformats.org/officeDocument/2006/relationships/slideLayout" Target="../slideLayouts/slideLayout168.xml"/><Relationship Id="rId6" Type="http://schemas.openxmlformats.org/officeDocument/2006/relationships/slideLayout" Target="../slideLayouts/slideLayout173.xml"/><Relationship Id="rId11" Type="http://schemas.openxmlformats.org/officeDocument/2006/relationships/slideLayout" Target="../slideLayouts/slideLayout178.xml"/><Relationship Id="rId5" Type="http://schemas.openxmlformats.org/officeDocument/2006/relationships/slideLayout" Target="../slideLayouts/slideLayout172.xml"/><Relationship Id="rId10" Type="http://schemas.openxmlformats.org/officeDocument/2006/relationships/slideLayout" Target="../slideLayouts/slideLayout177.xml"/><Relationship Id="rId4" Type="http://schemas.openxmlformats.org/officeDocument/2006/relationships/slideLayout" Target="../slideLayouts/slideLayout171.xml"/><Relationship Id="rId9" Type="http://schemas.openxmlformats.org/officeDocument/2006/relationships/slideLayout" Target="../slideLayouts/slideLayout176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6.xml"/><Relationship Id="rId3" Type="http://schemas.openxmlformats.org/officeDocument/2006/relationships/slideLayout" Target="../slideLayouts/slideLayout181.xml"/><Relationship Id="rId7" Type="http://schemas.openxmlformats.org/officeDocument/2006/relationships/slideLayout" Target="../slideLayouts/slideLayout185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80.xml"/><Relationship Id="rId1" Type="http://schemas.openxmlformats.org/officeDocument/2006/relationships/slideLayout" Target="../slideLayouts/slideLayout179.xml"/><Relationship Id="rId6" Type="http://schemas.openxmlformats.org/officeDocument/2006/relationships/slideLayout" Target="../slideLayouts/slideLayout184.xml"/><Relationship Id="rId11" Type="http://schemas.openxmlformats.org/officeDocument/2006/relationships/slideLayout" Target="../slideLayouts/slideLayout189.xml"/><Relationship Id="rId5" Type="http://schemas.openxmlformats.org/officeDocument/2006/relationships/slideLayout" Target="../slideLayouts/slideLayout183.xml"/><Relationship Id="rId10" Type="http://schemas.openxmlformats.org/officeDocument/2006/relationships/slideLayout" Target="../slideLayouts/slideLayout188.xml"/><Relationship Id="rId4" Type="http://schemas.openxmlformats.org/officeDocument/2006/relationships/slideLayout" Target="../slideLayouts/slideLayout182.xml"/><Relationship Id="rId9" Type="http://schemas.openxmlformats.org/officeDocument/2006/relationships/slideLayout" Target="../slideLayouts/slideLayout18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93.xml"/><Relationship Id="rId7" Type="http://schemas.openxmlformats.org/officeDocument/2006/relationships/slideLayout" Target="../slideLayouts/slideLayout97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101.xml"/><Relationship Id="rId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94.xml"/><Relationship Id="rId9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0381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1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3813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0381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50381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1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1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2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2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50382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03824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5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6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7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8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9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38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50383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45A76E7B-AF55-45C4-ACAD-D08AB58FAC7A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0383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383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05E4E05-1A3C-42DF-8A44-B7642891E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0" r:id="rId1"/>
    <p:sldLayoutId id="2147488845" r:id="rId2"/>
    <p:sldLayoutId id="2147488846" r:id="rId3"/>
    <p:sldLayoutId id="2147488847" r:id="rId4"/>
    <p:sldLayoutId id="2147488848" r:id="rId5"/>
    <p:sldLayoutId id="2147488849" r:id="rId6"/>
    <p:sldLayoutId id="2147488850" r:id="rId7"/>
    <p:sldLayoutId id="2147488851" r:id="rId8"/>
    <p:sldLayoutId id="2147488852" r:id="rId9"/>
    <p:sldLayoutId id="2147488853" r:id="rId10"/>
    <p:sldLayoutId id="2147488854" r:id="rId11"/>
    <p:sldLayoutId id="214748885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reeform 2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/>
            <a:ahLst/>
            <a:cxnLst>
              <a:cxn ang="0">
                <a:pos x="808" y="283"/>
              </a:cxn>
              <a:cxn ang="0">
                <a:pos x="673" y="252"/>
              </a:cxn>
              <a:cxn ang="0">
                <a:pos x="654" y="0"/>
              </a:cxn>
              <a:cxn ang="0">
                <a:pos x="488" y="13"/>
              </a:cxn>
              <a:cxn ang="0">
                <a:pos x="476" y="252"/>
              </a:cxn>
              <a:cxn ang="0">
                <a:pos x="365" y="290"/>
              </a:cxn>
              <a:cxn ang="0">
                <a:pos x="206" y="86"/>
              </a:cxn>
              <a:cxn ang="0">
                <a:pos x="95" y="148"/>
              </a:cxn>
              <a:cxn ang="0">
                <a:pos x="200" y="376"/>
              </a:cxn>
              <a:cxn ang="0">
                <a:pos x="126" y="450"/>
              </a:cxn>
              <a:cxn ang="0">
                <a:pos x="0" y="423"/>
              </a:cxn>
              <a:cxn ang="0">
                <a:pos x="0" y="1273"/>
              </a:cxn>
              <a:cxn ang="0">
                <a:pos x="101" y="1226"/>
              </a:cxn>
              <a:cxn ang="0">
                <a:pos x="181" y="1306"/>
              </a:cxn>
              <a:cxn ang="0">
                <a:pos x="70" y="1509"/>
              </a:cxn>
              <a:cxn ang="0">
                <a:pos x="175" y="1596"/>
              </a:cxn>
              <a:cxn ang="0">
                <a:pos x="365" y="1411"/>
              </a:cxn>
              <a:cxn ang="0">
                <a:pos x="476" y="1448"/>
              </a:cxn>
              <a:cxn ang="0">
                <a:pos x="501" y="1700"/>
              </a:cxn>
              <a:cxn ang="0">
                <a:pos x="667" y="1707"/>
              </a:cxn>
              <a:cxn ang="0">
                <a:pos x="685" y="1442"/>
              </a:cxn>
              <a:cxn ang="0">
                <a:pos x="826" y="1405"/>
              </a:cxn>
              <a:cxn ang="0">
                <a:pos x="993" y="1590"/>
              </a:cxn>
              <a:cxn ang="0">
                <a:pos x="1103" y="1522"/>
              </a:cxn>
              <a:cxn ang="0">
                <a:pos x="993" y="1300"/>
              </a:cxn>
              <a:cxn ang="0">
                <a:pos x="1067" y="1207"/>
              </a:cxn>
              <a:cxn ang="0">
                <a:pos x="1288" y="1312"/>
              </a:cxn>
              <a:cxn ang="0">
                <a:pos x="1355" y="1196"/>
              </a:cxn>
              <a:cxn ang="0">
                <a:pos x="1153" y="1047"/>
              </a:cxn>
              <a:cxn ang="0">
                <a:pos x="1177" y="918"/>
              </a:cxn>
              <a:cxn ang="0">
                <a:pos x="1429" y="894"/>
              </a:cxn>
              <a:cxn ang="0">
                <a:pos x="1423" y="764"/>
              </a:cxn>
              <a:cxn ang="0">
                <a:pos x="1171" y="727"/>
              </a:cxn>
              <a:cxn ang="0">
                <a:pos x="1146" y="629"/>
              </a:cxn>
              <a:cxn ang="0">
                <a:pos x="1349" y="487"/>
              </a:cxn>
              <a:cxn ang="0">
                <a:pos x="1282" y="370"/>
              </a:cxn>
              <a:cxn ang="0">
                <a:pos x="1054" y="462"/>
              </a:cxn>
              <a:cxn ang="0">
                <a:pos x="980" y="388"/>
              </a:cxn>
              <a:cxn ang="0">
                <a:pos x="1097" y="173"/>
              </a:cxn>
              <a:cxn ang="0">
                <a:pos x="986" y="105"/>
              </a:cxn>
              <a:cxn ang="0">
                <a:pos x="808" y="283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39" name="Freeform 3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335" y="56"/>
              </a:cxn>
              <a:cxn ang="0">
                <a:pos x="293" y="46"/>
              </a:cxn>
              <a:cxn ang="0">
                <a:pos x="288" y="0"/>
              </a:cxn>
              <a:cxn ang="0">
                <a:pos x="238" y="0"/>
              </a:cxn>
              <a:cxn ang="0">
                <a:pos x="232" y="46"/>
              </a:cxn>
              <a:cxn ang="0">
                <a:pos x="198" y="58"/>
              </a:cxn>
              <a:cxn ang="0">
                <a:pos x="146" y="0"/>
              </a:cxn>
              <a:cxn ang="0">
                <a:pos x="114" y="14"/>
              </a:cxn>
              <a:cxn ang="0">
                <a:pos x="147" y="84"/>
              </a:cxn>
              <a:cxn ang="0">
                <a:pos x="124" y="107"/>
              </a:cxn>
              <a:cxn ang="0">
                <a:pos x="50" y="81"/>
              </a:cxn>
              <a:cxn ang="0">
                <a:pos x="32" y="109"/>
              </a:cxn>
              <a:cxn ang="0">
                <a:pos x="90" y="159"/>
              </a:cxn>
              <a:cxn ang="0">
                <a:pos x="80" y="197"/>
              </a:cxn>
              <a:cxn ang="0">
                <a:pos x="2" y="202"/>
              </a:cxn>
              <a:cxn ang="0">
                <a:pos x="0" y="244"/>
              </a:cxn>
              <a:cxn ang="0">
                <a:pos x="80" y="256"/>
              </a:cxn>
              <a:cxn ang="0">
                <a:pos x="88" y="292"/>
              </a:cxn>
              <a:cxn ang="0">
                <a:pos x="29" y="345"/>
              </a:cxn>
              <a:cxn ang="0">
                <a:pos x="50" y="378"/>
              </a:cxn>
              <a:cxn ang="0">
                <a:pos x="116" y="347"/>
              </a:cxn>
              <a:cxn ang="0">
                <a:pos x="141" y="372"/>
              </a:cxn>
              <a:cxn ang="0">
                <a:pos x="107" y="435"/>
              </a:cxn>
              <a:cxn ang="0">
                <a:pos x="139" y="462"/>
              </a:cxn>
              <a:cxn ang="0">
                <a:pos x="198" y="404"/>
              </a:cxn>
              <a:cxn ang="0">
                <a:pos x="232" y="416"/>
              </a:cxn>
              <a:cxn ang="0">
                <a:pos x="240" y="494"/>
              </a:cxn>
              <a:cxn ang="0">
                <a:pos x="292" y="496"/>
              </a:cxn>
              <a:cxn ang="0">
                <a:pos x="297" y="414"/>
              </a:cxn>
              <a:cxn ang="0">
                <a:pos x="341" y="403"/>
              </a:cxn>
              <a:cxn ang="0">
                <a:pos x="393" y="460"/>
              </a:cxn>
              <a:cxn ang="0">
                <a:pos x="427" y="439"/>
              </a:cxn>
              <a:cxn ang="0">
                <a:pos x="393" y="370"/>
              </a:cxn>
              <a:cxn ang="0">
                <a:pos x="416" y="341"/>
              </a:cxn>
              <a:cxn ang="0">
                <a:pos x="484" y="374"/>
              </a:cxn>
              <a:cxn ang="0">
                <a:pos x="505" y="338"/>
              </a:cxn>
              <a:cxn ang="0">
                <a:pos x="442" y="292"/>
              </a:cxn>
              <a:cxn ang="0">
                <a:pos x="450" y="252"/>
              </a:cxn>
              <a:cxn ang="0">
                <a:pos x="528" y="244"/>
              </a:cxn>
              <a:cxn ang="0">
                <a:pos x="526" y="204"/>
              </a:cxn>
              <a:cxn ang="0">
                <a:pos x="448" y="193"/>
              </a:cxn>
              <a:cxn ang="0">
                <a:pos x="440" y="162"/>
              </a:cxn>
              <a:cxn ang="0">
                <a:pos x="503" y="119"/>
              </a:cxn>
              <a:cxn ang="0">
                <a:pos x="482" y="82"/>
              </a:cxn>
              <a:cxn ang="0">
                <a:pos x="412" y="111"/>
              </a:cxn>
              <a:cxn ang="0">
                <a:pos x="389" y="88"/>
              </a:cxn>
              <a:cxn ang="0">
                <a:pos x="425" y="21"/>
              </a:cxn>
              <a:cxn ang="0">
                <a:pos x="391" y="0"/>
              </a:cxn>
              <a:cxn ang="0">
                <a:pos x="335" y="56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0" name="Freeform 4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1" name="Freeform 5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2" name="Freeform 6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1368" y="358"/>
              </a:cxn>
              <a:cxn ang="0">
                <a:pos x="1197" y="318"/>
              </a:cxn>
              <a:cxn ang="0">
                <a:pos x="1173" y="0"/>
              </a:cxn>
              <a:cxn ang="0">
                <a:pos x="964" y="16"/>
              </a:cxn>
              <a:cxn ang="0">
                <a:pos x="948" y="318"/>
              </a:cxn>
              <a:cxn ang="0">
                <a:pos x="808" y="366"/>
              </a:cxn>
              <a:cxn ang="0">
                <a:pos x="606" y="109"/>
              </a:cxn>
              <a:cxn ang="0">
                <a:pos x="467" y="187"/>
              </a:cxn>
              <a:cxn ang="0">
                <a:pos x="599" y="474"/>
              </a:cxn>
              <a:cxn ang="0">
                <a:pos x="506" y="568"/>
              </a:cxn>
              <a:cxn ang="0">
                <a:pos x="202" y="459"/>
              </a:cxn>
              <a:cxn ang="0">
                <a:pos x="132" y="576"/>
              </a:cxn>
              <a:cxn ang="0">
                <a:pos x="365" y="778"/>
              </a:cxn>
              <a:cxn ang="0">
                <a:pos x="327" y="933"/>
              </a:cxn>
              <a:cxn ang="0">
                <a:pos x="7" y="956"/>
              </a:cxn>
              <a:cxn ang="0">
                <a:pos x="0" y="1128"/>
              </a:cxn>
              <a:cxn ang="0">
                <a:pos x="327" y="1174"/>
              </a:cxn>
              <a:cxn ang="0">
                <a:pos x="358" y="1321"/>
              </a:cxn>
              <a:cxn ang="0">
                <a:pos x="1804" y="1321"/>
              </a:cxn>
              <a:cxn ang="0">
                <a:pos x="1835" y="1158"/>
              </a:cxn>
              <a:cxn ang="0">
                <a:pos x="2153" y="1128"/>
              </a:cxn>
              <a:cxn ang="0">
                <a:pos x="2146" y="964"/>
              </a:cxn>
              <a:cxn ang="0">
                <a:pos x="1827" y="917"/>
              </a:cxn>
              <a:cxn ang="0">
                <a:pos x="1795" y="793"/>
              </a:cxn>
              <a:cxn ang="0">
                <a:pos x="2052" y="615"/>
              </a:cxn>
              <a:cxn ang="0">
                <a:pos x="1967" y="467"/>
              </a:cxn>
              <a:cxn ang="0">
                <a:pos x="1679" y="583"/>
              </a:cxn>
              <a:cxn ang="0">
                <a:pos x="1586" y="490"/>
              </a:cxn>
              <a:cxn ang="0">
                <a:pos x="1733" y="218"/>
              </a:cxn>
              <a:cxn ang="0">
                <a:pos x="1593" y="132"/>
              </a:cxn>
              <a:cxn ang="0">
                <a:pos x="1368" y="358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3" name="Freeform 7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4" name="Freeform 8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5" name="Freeform 9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pic>
        <p:nvPicPr>
          <p:cNvPr id="10250" name="Picture 10" descr="Facbann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91149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115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1151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93064F4D-729C-42E3-AD36-AD6592E98D8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8" r:id="rId1"/>
    <p:sldLayoutId id="2147488938" r:id="rId2"/>
    <p:sldLayoutId id="2147488939" r:id="rId3"/>
    <p:sldLayoutId id="2147488940" r:id="rId4"/>
    <p:sldLayoutId id="2147488941" r:id="rId5"/>
    <p:sldLayoutId id="2147488942" r:id="rId6"/>
    <p:sldLayoutId id="2147488943" r:id="rId7"/>
    <p:sldLayoutId id="2147488944" r:id="rId8"/>
    <p:sldLayoutId id="2147488945" r:id="rId9"/>
    <p:sldLayoutId id="2147488946" r:id="rId10"/>
    <p:sldLayoutId id="21474889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80000"/>
        <a:buFont typeface="Wingdings" pitchFamily="2" charset="2"/>
        <a:buChar char="®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®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SzPct val="60000"/>
        <a:buFont typeface="Wingdings" pitchFamily="2" charset="2"/>
        <a:buChar char="®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3810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752600"/>
            <a:ext cx="8540750" cy="427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172200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731C5CCC-C370-4528-B604-5A0FEDEE20E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9" r:id="rId1"/>
    <p:sldLayoutId id="2147488948" r:id="rId2"/>
    <p:sldLayoutId id="2147488949" r:id="rId3"/>
    <p:sldLayoutId id="2147488950" r:id="rId4"/>
    <p:sldLayoutId id="2147488951" r:id="rId5"/>
    <p:sldLayoutId id="2147488952" r:id="rId6"/>
    <p:sldLayoutId id="2147488953" r:id="rId7"/>
    <p:sldLayoutId id="2147488954" r:id="rId8"/>
    <p:sldLayoutId id="2147488955" r:id="rId9"/>
    <p:sldLayoutId id="2147488956" r:id="rId10"/>
    <p:sldLayoutId id="21474889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83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6A5EB6A2-164E-4286-9F70-2972A827661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58" r:id="rId1"/>
    <p:sldLayoutId id="2147488959" r:id="rId2"/>
    <p:sldLayoutId id="2147488960" r:id="rId3"/>
    <p:sldLayoutId id="2147488961" r:id="rId4"/>
    <p:sldLayoutId id="2147488962" r:id="rId5"/>
    <p:sldLayoutId id="2147488963" r:id="rId6"/>
    <p:sldLayoutId id="2147488964" r:id="rId7"/>
    <p:sldLayoutId id="2147488965" r:id="rId8"/>
    <p:sldLayoutId id="2147488966" r:id="rId9"/>
    <p:sldLayoutId id="2147488967" r:id="rId10"/>
    <p:sldLayoutId id="21474889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6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A7ED747-B268-4B8C-9140-1BC39746430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69" r:id="rId1"/>
    <p:sldLayoutId id="2147488970" r:id="rId2"/>
    <p:sldLayoutId id="2147488971" r:id="rId3"/>
    <p:sldLayoutId id="2147488972" r:id="rId4"/>
    <p:sldLayoutId id="2147488973" r:id="rId5"/>
    <p:sldLayoutId id="2147488974" r:id="rId6"/>
    <p:sldLayoutId id="2147488975" r:id="rId7"/>
    <p:sldLayoutId id="2147488976" r:id="rId8"/>
    <p:sldLayoutId id="2147488977" r:id="rId9"/>
    <p:sldLayoutId id="2147488978" r:id="rId10"/>
    <p:sldLayoutId id="21474889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5A76E7B-AF55-45C4-ACAD-D08AB58FAC7A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05E4E05-1A3C-42DF-8A44-B7642891EF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9025" r:id="rId1"/>
    <p:sldLayoutId id="2147489026" r:id="rId2"/>
    <p:sldLayoutId id="2147489027" r:id="rId3"/>
    <p:sldLayoutId id="2147489028" r:id="rId4"/>
    <p:sldLayoutId id="2147489029" r:id="rId5"/>
    <p:sldLayoutId id="2147489030" r:id="rId6"/>
    <p:sldLayoutId id="2147489031" r:id="rId7"/>
    <p:sldLayoutId id="2147489032" r:id="rId8"/>
    <p:sldLayoutId id="2147489033" r:id="rId9"/>
    <p:sldLayoutId id="2147489034" r:id="rId10"/>
    <p:sldLayoutId id="214748903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5A76E7B-AF55-45C4-ACAD-D08AB58FAC7A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05E4E05-1A3C-42DF-8A44-B7642891EF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9037" r:id="rId1"/>
    <p:sldLayoutId id="2147489038" r:id="rId2"/>
    <p:sldLayoutId id="2147489039" r:id="rId3"/>
    <p:sldLayoutId id="2147489040" r:id="rId4"/>
    <p:sldLayoutId id="2147489041" r:id="rId5"/>
    <p:sldLayoutId id="2147489042" r:id="rId6"/>
    <p:sldLayoutId id="2147489043" r:id="rId7"/>
    <p:sldLayoutId id="2147489044" r:id="rId8"/>
    <p:sldLayoutId id="2147489045" r:id="rId9"/>
    <p:sldLayoutId id="2147489046" r:id="rId10"/>
    <p:sldLayoutId id="214748904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5A76E7B-AF55-45C4-ACAD-D08AB58FAC7A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05E4E05-1A3C-42DF-8A44-B7642891EF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9049" r:id="rId1"/>
    <p:sldLayoutId id="2147489050" r:id="rId2"/>
    <p:sldLayoutId id="2147489051" r:id="rId3"/>
    <p:sldLayoutId id="2147489052" r:id="rId4"/>
    <p:sldLayoutId id="2147489053" r:id="rId5"/>
    <p:sldLayoutId id="2147489054" r:id="rId6"/>
    <p:sldLayoutId id="2147489055" r:id="rId7"/>
    <p:sldLayoutId id="2147489056" r:id="rId8"/>
    <p:sldLayoutId id="2147489057" r:id="rId9"/>
    <p:sldLayoutId id="2147489058" r:id="rId10"/>
    <p:sldLayoutId id="21474890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5A76E7B-AF55-45C4-ACAD-D08AB58FAC7A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05E4E05-1A3C-42DF-8A44-B7642891EF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9061" r:id="rId1"/>
    <p:sldLayoutId id="2147489062" r:id="rId2"/>
    <p:sldLayoutId id="2147489063" r:id="rId3"/>
    <p:sldLayoutId id="2147489064" r:id="rId4"/>
    <p:sldLayoutId id="2147489065" r:id="rId5"/>
    <p:sldLayoutId id="2147489066" r:id="rId6"/>
    <p:sldLayoutId id="2147489067" r:id="rId7"/>
    <p:sldLayoutId id="2147489068" r:id="rId8"/>
    <p:sldLayoutId id="2147489069" r:id="rId9"/>
    <p:sldLayoutId id="2147489070" r:id="rId10"/>
    <p:sldLayoutId id="21474890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6320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322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63224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563225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563226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63227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9B39FFA8-CCF8-4416-A995-F3325E4E29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63228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1" r:id="rId1"/>
    <p:sldLayoutId id="2147488856" r:id="rId2"/>
    <p:sldLayoutId id="2147488857" r:id="rId3"/>
    <p:sldLayoutId id="2147488858" r:id="rId4"/>
    <p:sldLayoutId id="2147488859" r:id="rId5"/>
    <p:sldLayoutId id="2147488860" r:id="rId6"/>
    <p:sldLayoutId id="2147488861" r:id="rId7"/>
    <p:sldLayoutId id="2147488862" r:id="rId8"/>
    <p:sldLayoutId id="2147488863" r:id="rId9"/>
    <p:sldLayoutId id="2147488864" r:id="rId10"/>
    <p:sldLayoutId id="21474888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kumimoji="1" sz="32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kumimoji="1" sz="24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828419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pic>
          <p:nvPicPr>
            <p:cNvPr id="3081" name="Picture 4" descr="slidemaster_med3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2842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2842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84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84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84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6E64120F-95B5-485E-B569-459915F47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2" r:id="rId1"/>
    <p:sldLayoutId id="2147488866" r:id="rId2"/>
    <p:sldLayoutId id="2147488867" r:id="rId3"/>
    <p:sldLayoutId id="2147488868" r:id="rId4"/>
    <p:sldLayoutId id="2147488869" r:id="rId5"/>
    <p:sldLayoutId id="2147488870" r:id="rId6"/>
    <p:sldLayoutId id="2147488871" r:id="rId7"/>
    <p:sldLayoutId id="2147488872" r:id="rId8"/>
    <p:sldLayoutId id="2147488873" r:id="rId9"/>
    <p:sldLayoutId id="2147488874" r:id="rId10"/>
    <p:sldLayoutId id="2147488875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8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8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BF0FD956-EDCA-43AF-96CF-96B5B93DB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76" r:id="rId1"/>
    <p:sldLayoutId id="2147488877" r:id="rId2"/>
    <p:sldLayoutId id="2147488878" r:id="rId3"/>
    <p:sldLayoutId id="2147488879" r:id="rId4"/>
    <p:sldLayoutId id="2147488880" r:id="rId5"/>
    <p:sldLayoutId id="2147488881" r:id="rId6"/>
    <p:sldLayoutId id="2147488882" r:id="rId7"/>
    <p:sldLayoutId id="2147488883" r:id="rId8"/>
    <p:sldLayoutId id="2147488884" r:id="rId9"/>
    <p:sldLayoutId id="2147488885" r:id="rId10"/>
    <p:sldLayoutId id="2147488886" r:id="rId11"/>
    <p:sldLayoutId id="214748888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17760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7760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7760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1776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776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7761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1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1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04CA90F5-8278-4900-AA65-94FE716D5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3" r:id="rId1"/>
    <p:sldLayoutId id="2147488888" r:id="rId2"/>
    <p:sldLayoutId id="2147488889" r:id="rId3"/>
    <p:sldLayoutId id="2147488890" r:id="rId4"/>
    <p:sldLayoutId id="2147488891" r:id="rId5"/>
    <p:sldLayoutId id="2147488892" r:id="rId6"/>
    <p:sldLayoutId id="2147488893" r:id="rId7"/>
    <p:sldLayoutId id="2147488894" r:id="rId8"/>
    <p:sldLayoutId id="2147488895" r:id="rId9"/>
    <p:sldLayoutId id="2147488896" r:id="rId10"/>
    <p:sldLayoutId id="21474888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1243139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+mn-cs"/>
              </a:endParaRPr>
            </a:p>
          </p:txBody>
        </p:sp>
        <p:sp>
          <p:nvSpPr>
            <p:cNvPr id="1243140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1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2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3" name="Freeform 7"/>
            <p:cNvSpPr>
              <a:spLocks/>
            </p:cNvSpPr>
            <p:nvPr/>
          </p:nvSpPr>
          <p:spPr bwMode="invGray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4" name="Freeform 8"/>
            <p:cNvSpPr>
              <a:spLocks/>
            </p:cNvSpPr>
            <p:nvPr/>
          </p:nvSpPr>
          <p:spPr bwMode="invGray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5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6" name="Freeform 10"/>
            <p:cNvSpPr>
              <a:spLocks/>
            </p:cNvSpPr>
            <p:nvPr/>
          </p:nvSpPr>
          <p:spPr bwMode="invGray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614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2431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31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31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2A9E579-FF2F-4BAA-814A-8592191FA5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1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4" r:id="rId1"/>
    <p:sldLayoutId id="2147488898" r:id="rId2"/>
    <p:sldLayoutId id="2147488899" r:id="rId3"/>
    <p:sldLayoutId id="2147488900" r:id="rId4"/>
    <p:sldLayoutId id="2147488901" r:id="rId5"/>
    <p:sldLayoutId id="2147488902" r:id="rId6"/>
    <p:sldLayoutId id="2147488903" r:id="rId7"/>
    <p:sldLayoutId id="2147488904" r:id="rId8"/>
    <p:sldLayoutId id="2147488905" r:id="rId9"/>
    <p:sldLayoutId id="2147488906" r:id="rId10"/>
    <p:sldLayoutId id="21474889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723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723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1D9BFEDA-0419-4B44-87DD-78C4E52F1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24723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3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3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124724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4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124724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</p:grpSp>
      <p:sp>
        <p:nvSpPr>
          <p:cNvPr id="717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4724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5" r:id="rId1"/>
    <p:sldLayoutId id="2147488908" r:id="rId2"/>
    <p:sldLayoutId id="2147488909" r:id="rId3"/>
    <p:sldLayoutId id="2147488910" r:id="rId4"/>
    <p:sldLayoutId id="2147488911" r:id="rId5"/>
    <p:sldLayoutId id="2147488912" r:id="rId6"/>
    <p:sldLayoutId id="2147488913" r:id="rId7"/>
    <p:sldLayoutId id="2147488914" r:id="rId8"/>
    <p:sldLayoutId id="2147488915" r:id="rId9"/>
    <p:sldLayoutId id="2147488916" r:id="rId10"/>
    <p:sldLayoutId id="21474889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8200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415172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1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415175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6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2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415178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9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3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8204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415182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 Black" pitchFamily="34" charset="0"/>
                    <a:cs typeface="+mn-cs"/>
                  </a:endParaRPr>
                </a:p>
              </p:txBody>
            </p:sp>
            <p:sp>
              <p:nvSpPr>
                <p:cNvPr id="1415183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 Black" pitchFamily="34" charset="0"/>
                    <a:cs typeface="+mn-cs"/>
                  </a:endParaRPr>
                </a:p>
              </p:txBody>
            </p:sp>
          </p:grpSp>
          <p:grpSp>
            <p:nvGrpSpPr>
              <p:cNvPr id="8205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8228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41518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8" y="2236"/>
                    <a:ext cx="1699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8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64" y="3104"/>
                    <a:ext cx="835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29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415189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0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0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41519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1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415195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07" y="1616"/>
                    <a:ext cx="1680" cy="3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6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891" cy="51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2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41519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4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3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415201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2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49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4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41520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846" y="1128"/>
                    <a:ext cx="1302" cy="2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5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415207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66" y="2351"/>
                    <a:ext cx="1726" cy="29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8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6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41521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797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7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415213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4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5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8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41521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1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9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415219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74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0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0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41522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26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1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415225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6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2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4152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3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415231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2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4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41523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5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415237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8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6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41524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42" y="915"/>
                    <a:ext cx="1040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7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415243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05" y="1022"/>
                    <a:ext cx="1229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4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47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8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41524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46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415248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415249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  <p:grpSp>
              <p:nvGrpSpPr>
                <p:cNvPr id="8251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415251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71" y="927"/>
                    <a:ext cx="104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2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2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41525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3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415257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8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4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41526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34" y="3429"/>
                    <a:ext cx="907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5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415263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4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91" y="3603"/>
                    <a:ext cx="82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6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41526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336" y="2658"/>
                    <a:ext cx="172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667" y="3848"/>
                    <a:ext cx="920" cy="4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7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415269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0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8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41527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11" y="2454"/>
                    <a:ext cx="164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523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9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415275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44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6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6" y="3659"/>
                    <a:ext cx="851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60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41527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27" y="2677"/>
                    <a:ext cx="1432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640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61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415281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82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697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</p:grpSp>
          <p:sp>
            <p:nvSpPr>
              <p:cNvPr id="1415283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4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0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5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6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7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8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8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9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0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1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2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3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4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5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899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6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7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8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9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0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1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2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3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4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819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1530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530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530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25A8F7E6-2A95-49D2-8575-F8721A60C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6" r:id="rId1"/>
    <p:sldLayoutId id="2147488918" r:id="rId2"/>
    <p:sldLayoutId id="2147488919" r:id="rId3"/>
    <p:sldLayoutId id="2147488920" r:id="rId4"/>
    <p:sldLayoutId id="2147488921" r:id="rId5"/>
    <p:sldLayoutId id="2147488922" r:id="rId6"/>
    <p:sldLayoutId id="2147488923" r:id="rId7"/>
    <p:sldLayoutId id="2147488924" r:id="rId8"/>
    <p:sldLayoutId id="2147488925" r:id="rId9"/>
    <p:sldLayoutId id="2147488926" r:id="rId10"/>
    <p:sldLayoutId id="21474889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fld id="{B604254A-A2F8-4EDC-BCA5-18BEF891168A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fld id="{95F50D6A-F571-4830-B615-A3D4DD7A89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9224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663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2663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3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663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66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7" r:id="rId1"/>
    <p:sldLayoutId id="2147488928" r:id="rId2"/>
    <p:sldLayoutId id="2147488929" r:id="rId3"/>
    <p:sldLayoutId id="2147488930" r:id="rId4"/>
    <p:sldLayoutId id="2147488931" r:id="rId5"/>
    <p:sldLayoutId id="2147488932" r:id="rId6"/>
    <p:sldLayoutId id="2147488933" r:id="rId7"/>
    <p:sldLayoutId id="2147488934" r:id="rId8"/>
    <p:sldLayoutId id="2147488935" r:id="rId9"/>
    <p:sldLayoutId id="2147488936" r:id="rId10"/>
    <p:sldLayoutId id="21474889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6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6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6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5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6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6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5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6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5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6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6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6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6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6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5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5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6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6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6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5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07705" y="2610778"/>
            <a:ext cx="5256584" cy="1754326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eaLnBrk="0" hangingPunct="0">
              <a:spcBef>
                <a:spcPts val="2400"/>
              </a:spcBef>
            </a:pP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</a:t>
            </a:r>
            <a:r>
              <a:rPr lang="zh-TW" altLang="en-U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出神入神</a:t>
            </a:r>
            <a:endParaRPr lang="en-US" altLang="zh-TW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eaLnBrk="0" hangingPunct="0">
              <a:spcBef>
                <a:spcPts val="2400"/>
              </a:spcBef>
            </a:pPr>
            <a:r>
              <a:rPr lang="en-US" altLang="zh-TW" sz="40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</a:t>
            </a:r>
            <a:r>
              <a:rPr lang="zh-TW" altLang="en-US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（哥林多前書  </a:t>
            </a:r>
            <a:r>
              <a:rPr lang="en-US" altLang="zh-TW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14:1</a:t>
            </a:r>
            <a:r>
              <a:rPr lang="zh-TW" altLang="en-US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altLang="zh-TW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–25</a:t>
            </a:r>
            <a:r>
              <a:rPr lang="zh-TW" altLang="en-US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）</a:t>
            </a:r>
            <a:endParaRPr lang="en-US" altLang="zh-TW" sz="40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88640"/>
            <a:ext cx="8064896" cy="28069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7	</a:t>
            </a:r>
            <a:r>
              <a:rPr lang="zh-TW" altLang="en-US" sz="2800" b="1" dirty="0">
                <a:cs typeface="+mn-cs"/>
              </a:rPr>
              <a:t>就是那有聲無氣的物，或簫，或琴，若發出來的聲音沒有分別，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怎能知道所吹所彈的是甚麼呢</a:t>
            </a:r>
            <a:r>
              <a:rPr lang="zh-TW" altLang="en-US" sz="2800" b="1" dirty="0">
                <a:cs typeface="+mn-cs"/>
              </a:rPr>
              <a:t>？</a:t>
            </a:r>
          </a:p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8	</a:t>
            </a:r>
            <a:r>
              <a:rPr lang="zh-TW" altLang="en-US" sz="2800" b="1" dirty="0">
                <a:cs typeface="+mn-cs"/>
              </a:rPr>
              <a:t>若吹無定的號聲，誰能預備打仗呢？</a:t>
            </a:r>
          </a:p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9	</a:t>
            </a:r>
            <a:r>
              <a:rPr lang="zh-TW" altLang="en-US" sz="2800" b="1" dirty="0">
                <a:cs typeface="+mn-cs"/>
              </a:rPr>
              <a:t>你們也是如此。舌頭若不說容易明白的話，    怎能知道所說的是甚麼呢？這就是向空說話了。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86104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14:7-9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88640"/>
            <a:ext cx="8064896" cy="28069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7	</a:t>
            </a:r>
            <a:r>
              <a:rPr lang="zh-TW" altLang="en-US" sz="2800" b="1" dirty="0">
                <a:cs typeface="+mn-cs"/>
              </a:rPr>
              <a:t>就是那有聲無氣的物，或簫，或琴，若發出來的聲音沒有分別，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怎能知道所吹所彈的是甚麼呢</a:t>
            </a:r>
            <a:r>
              <a:rPr lang="zh-TW" altLang="en-US" sz="2800" b="1" dirty="0">
                <a:cs typeface="+mn-cs"/>
              </a:rPr>
              <a:t>？</a:t>
            </a:r>
          </a:p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8	</a:t>
            </a:r>
            <a:r>
              <a:rPr lang="zh-TW" altLang="en-US" sz="2800" b="1" dirty="0">
                <a:cs typeface="+mn-cs"/>
              </a:rPr>
              <a:t>若吹無定的號聲，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誰能預備打仗呢</a:t>
            </a:r>
            <a:r>
              <a:rPr lang="zh-TW" altLang="en-US" sz="2800" b="1" dirty="0">
                <a:cs typeface="+mn-cs"/>
              </a:rPr>
              <a:t>？</a:t>
            </a:r>
          </a:p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9	</a:t>
            </a:r>
            <a:r>
              <a:rPr lang="zh-TW" altLang="en-US" sz="2800" b="1" dirty="0">
                <a:cs typeface="+mn-cs"/>
              </a:rPr>
              <a:t>你們也是如此。舌頭若不說容易明白的話，    怎能知道所說的是甚麼呢？這就是向空說話了。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86104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14:7-9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88640"/>
            <a:ext cx="8064896" cy="28069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7	</a:t>
            </a:r>
            <a:r>
              <a:rPr lang="zh-TW" altLang="en-US" sz="2800" b="1" dirty="0">
                <a:cs typeface="+mn-cs"/>
              </a:rPr>
              <a:t>就是那有聲無氣的物，或簫，或琴，若發出來的聲音沒有分別，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怎能知道所吹所彈的是甚麼呢</a:t>
            </a:r>
            <a:r>
              <a:rPr lang="zh-TW" altLang="en-US" sz="2800" b="1" dirty="0">
                <a:cs typeface="+mn-cs"/>
              </a:rPr>
              <a:t>？</a:t>
            </a:r>
          </a:p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8	</a:t>
            </a:r>
            <a:r>
              <a:rPr lang="zh-TW" altLang="en-US" sz="2800" b="1" dirty="0">
                <a:cs typeface="+mn-cs"/>
              </a:rPr>
              <a:t>若吹無定的號聲，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誰能預備打仗呢</a:t>
            </a:r>
            <a:r>
              <a:rPr lang="zh-TW" altLang="en-US" sz="2800" b="1" dirty="0">
                <a:cs typeface="+mn-cs"/>
              </a:rPr>
              <a:t>？</a:t>
            </a:r>
          </a:p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9	</a:t>
            </a:r>
            <a:r>
              <a:rPr lang="zh-TW" altLang="en-US" sz="2800" b="1" dirty="0">
                <a:cs typeface="+mn-cs"/>
              </a:rPr>
              <a:t>你們也是如此。舌頭若不說容易明白的話，    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怎能知道所說的是甚麼呢</a:t>
            </a:r>
            <a:r>
              <a:rPr lang="zh-TW" altLang="en-US" sz="2800" b="1" dirty="0">
                <a:cs typeface="+mn-cs"/>
              </a:rPr>
              <a:t>？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這就是向空說話了</a:t>
            </a:r>
            <a:r>
              <a:rPr lang="zh-TW" altLang="en-US" sz="2800" b="1" dirty="0">
                <a:cs typeface="+mn-cs"/>
              </a:rPr>
              <a:t>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86104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14:7-9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620688"/>
            <a:ext cx="8064896" cy="19020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10	</a:t>
            </a:r>
            <a:r>
              <a:rPr lang="zh-TW" altLang="en-US" sz="2800" b="1" dirty="0">
                <a:cs typeface="+mn-cs"/>
              </a:rPr>
              <a:t>世上的聲音，或者甚多，卻沒有一樣是無意思的。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11	</a:t>
            </a:r>
            <a:r>
              <a:rPr lang="zh-TW" altLang="en-US" sz="2800" b="1" dirty="0">
                <a:cs typeface="+mn-cs"/>
              </a:rPr>
              <a:t>我若不明白那聲音的意思，這說話的人必以我為化外之人，我也以他為化外之人。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86104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14:10-11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620688"/>
            <a:ext cx="8064896" cy="19020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10	</a:t>
            </a:r>
            <a:r>
              <a:rPr lang="zh-TW" altLang="en-US" sz="2800" b="1" dirty="0">
                <a:cs typeface="+mn-cs"/>
              </a:rPr>
              <a:t>世上的聲音，或者甚多，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卻沒有一樣是無意思的</a:t>
            </a:r>
            <a:r>
              <a:rPr lang="zh-TW" altLang="en-US" sz="2800" b="1" dirty="0">
                <a:cs typeface="+mn-cs"/>
              </a:rPr>
              <a:t>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11	</a:t>
            </a:r>
            <a:r>
              <a:rPr lang="zh-TW" altLang="en-US" sz="2800" b="1" dirty="0">
                <a:cs typeface="+mn-cs"/>
              </a:rPr>
              <a:t>我若不明白那聲音的意思，這說話的人必以我為化外之人，我也以他為化外之人。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86104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14:10-11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620688"/>
            <a:ext cx="8064896" cy="19020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10	</a:t>
            </a:r>
            <a:r>
              <a:rPr lang="zh-TW" altLang="en-US" sz="2800" b="1" dirty="0">
                <a:cs typeface="+mn-cs"/>
              </a:rPr>
              <a:t>世上的聲音，或者甚多，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卻沒有一樣是無意思的</a:t>
            </a:r>
            <a:r>
              <a:rPr lang="zh-TW" altLang="en-US" sz="2800" b="1" dirty="0">
                <a:cs typeface="+mn-cs"/>
              </a:rPr>
              <a:t>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11	</a:t>
            </a:r>
            <a:r>
              <a:rPr lang="zh-TW" altLang="en-US" sz="2800" b="1" dirty="0">
                <a:cs typeface="+mn-cs"/>
              </a:rPr>
              <a:t>我若不明白那聲音的意思，這說話的人必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以我為化外之人</a:t>
            </a:r>
            <a:r>
              <a:rPr lang="zh-TW" altLang="en-US" sz="2800" b="1" dirty="0">
                <a:cs typeface="+mn-cs"/>
              </a:rPr>
              <a:t>，我也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以他為化外之人</a:t>
            </a:r>
            <a:r>
              <a:rPr lang="zh-TW" altLang="en-US" sz="2800" b="1" dirty="0">
                <a:cs typeface="+mn-cs"/>
              </a:rPr>
              <a:t>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86104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14:10-11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27584" y="836712"/>
            <a:ext cx="4176464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方言的四種定義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27584" y="1466854"/>
            <a:ext cx="5760640" cy="12034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600"/>
              </a:spcBef>
              <a:buAutoNum type="arabicPeriod"/>
              <a:defRPr/>
            </a:pPr>
            <a:r>
              <a:rPr lang="zh-TW" altLang="en-US" sz="3200" b="1" dirty="0">
                <a:cs typeface="+mn-cs"/>
              </a:rPr>
              <a:t>方言是一種唇音</a:t>
            </a:r>
            <a:endParaRPr lang="en-US" altLang="zh-TW" sz="3200" b="1" dirty="0">
              <a:cs typeface="+mn-cs"/>
            </a:endParaRPr>
          </a:p>
          <a:p>
            <a:pPr marL="627063" indent="-627063">
              <a:lnSpc>
                <a:spcPct val="105000"/>
              </a:lnSpc>
              <a:spcBef>
                <a:spcPts val="600"/>
              </a:spcBef>
              <a:defRPr/>
            </a:pPr>
            <a:r>
              <a:rPr lang="en-US" altLang="zh-TW" sz="3200" b="1" dirty="0">
                <a:cs typeface="+mn-cs"/>
              </a:rPr>
              <a:t>2.	</a:t>
            </a:r>
            <a:r>
              <a:rPr lang="zh-TW" altLang="en-US" sz="3200" b="1" dirty="0">
                <a:cs typeface="+mn-cs"/>
              </a:rPr>
              <a:t>方語是一種禱告的語</a:t>
            </a:r>
            <a:r>
              <a:rPr lang="zh-TW" altLang="en-US" sz="3200" b="1" dirty="0"/>
              <a:t>言</a:t>
            </a:r>
            <a:endParaRPr lang="zh-TW" altLang="en-US" sz="3200" b="1" dirty="0"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512" y="332656"/>
            <a:ext cx="8784976" cy="3711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13	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所以</a:t>
            </a:r>
            <a:r>
              <a:rPr lang="zh-TW" altLang="en-US" sz="2800" b="1" dirty="0">
                <a:cs typeface="+mn-cs"/>
              </a:rPr>
              <a:t>那說方言的，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就當求著能翻出來</a:t>
            </a:r>
            <a:r>
              <a:rPr lang="zh-TW" altLang="en-US" sz="2800" b="1" dirty="0">
                <a:cs typeface="+mn-cs"/>
              </a:rPr>
              <a:t>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14	</a:t>
            </a:r>
            <a:r>
              <a:rPr lang="zh-TW" altLang="en-US" sz="2800" b="1" dirty="0">
                <a:cs typeface="+mn-cs"/>
              </a:rPr>
              <a:t>我若用方言禱告，是我的靈禱告，但我的悟性沒有果效。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15	</a:t>
            </a:r>
            <a:r>
              <a:rPr lang="zh-TW" altLang="en-US" sz="2800" b="1" dirty="0">
                <a:cs typeface="+mn-cs"/>
              </a:rPr>
              <a:t>這卻怎麼樣呢？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我要用靈禱告，也要用悟性禱告；我要用靈歌唱，也要用悟性歌唱。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16	</a:t>
            </a:r>
            <a:r>
              <a:rPr lang="zh-TW" altLang="en-US" sz="2800" b="1" dirty="0">
                <a:cs typeface="+mn-cs"/>
              </a:rPr>
              <a:t>不然，你用靈祝謝，那在座不通方言的人，既然不明白你的話，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怎能在你感謝的時候說「阿們」呢？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17	</a:t>
            </a:r>
            <a:r>
              <a:rPr lang="zh-TW" altLang="en-US" sz="2800" b="1" dirty="0">
                <a:cs typeface="+mn-cs"/>
              </a:rPr>
              <a:t>你感謝的固然是好，無奈不能造就別人。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24128" y="4365104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14:13-17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332656"/>
            <a:ext cx="8208912" cy="1449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717550" indent="-717550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18	</a:t>
            </a:r>
            <a:r>
              <a:rPr lang="zh-TW" altLang="en-US" sz="2800" b="1" dirty="0">
                <a:cs typeface="+mn-cs"/>
              </a:rPr>
              <a:t>我感謝　神，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我說方言比你們眾人還多</a:t>
            </a:r>
            <a:r>
              <a:rPr lang="zh-TW" altLang="en-US" sz="2800" b="1" dirty="0">
                <a:cs typeface="+mn-cs"/>
              </a:rPr>
              <a:t>。</a:t>
            </a:r>
          </a:p>
          <a:p>
            <a:pPr marL="717550" indent="-717550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19	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但在教會中</a:t>
            </a:r>
            <a:r>
              <a:rPr lang="zh-TW" altLang="en-US" sz="2800" b="1" dirty="0">
                <a:cs typeface="+mn-cs"/>
              </a:rPr>
              <a:t>，寧可用悟性說五句教導人的話，強如說萬句方言。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24128" y="2276872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14:18-19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27584" y="548680"/>
            <a:ext cx="4176464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方言的四種定義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27584" y="1178822"/>
            <a:ext cx="7344816" cy="231448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600"/>
              </a:spcBef>
              <a:buAutoNum type="arabicPeriod"/>
              <a:defRPr/>
            </a:pPr>
            <a:r>
              <a:rPr lang="zh-TW" altLang="en-US" sz="3200" b="1" dirty="0">
                <a:cs typeface="+mn-cs"/>
              </a:rPr>
              <a:t>方言是一種唇音</a:t>
            </a:r>
            <a:endParaRPr lang="en-US" altLang="zh-TW" sz="3200" b="1" dirty="0">
              <a:cs typeface="+mn-cs"/>
            </a:endParaRPr>
          </a:p>
          <a:p>
            <a:pPr marL="627063" indent="-627063">
              <a:lnSpc>
                <a:spcPct val="105000"/>
              </a:lnSpc>
              <a:spcBef>
                <a:spcPts val="600"/>
              </a:spcBef>
              <a:buAutoNum type="arabicPeriod" startAt="2"/>
              <a:defRPr/>
            </a:pPr>
            <a:r>
              <a:rPr lang="zh-TW" altLang="en-US" sz="3200" b="1" dirty="0">
                <a:cs typeface="+mn-cs"/>
              </a:rPr>
              <a:t>方言是一種禱告的語</a:t>
            </a:r>
            <a:r>
              <a:rPr lang="zh-TW" altLang="en-US" sz="3200" b="1" dirty="0"/>
              <a:t>言</a:t>
            </a:r>
            <a:endParaRPr lang="en-US" altLang="zh-TW" sz="3200" b="1" dirty="0">
              <a:cs typeface="+mn-cs"/>
            </a:endParaRPr>
          </a:p>
          <a:p>
            <a:pPr marL="627063" indent="-627063">
              <a:lnSpc>
                <a:spcPct val="105000"/>
              </a:lnSpc>
              <a:spcBef>
                <a:spcPts val="600"/>
              </a:spcBef>
              <a:defRPr/>
            </a:pPr>
            <a:r>
              <a:rPr lang="en-US" altLang="zh-TW" sz="3200" b="1" dirty="0">
                <a:cs typeface="+mn-cs"/>
              </a:rPr>
              <a:t>3.	</a:t>
            </a:r>
            <a:r>
              <a:rPr lang="zh-TW" altLang="en-US" sz="3200" b="1" dirty="0">
                <a:cs typeface="+mn-cs"/>
              </a:rPr>
              <a:t>方言是一種說話者自己和在場的人 所不懂的語言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88640"/>
            <a:ext cx="8064896" cy="1449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14:1	</a:t>
            </a:r>
            <a:r>
              <a:rPr lang="zh-TW" altLang="en-US" sz="2800" b="1" dirty="0">
                <a:cs typeface="+mn-cs"/>
              </a:rPr>
              <a:t>你們要追求愛，也要切慕屬靈的恩賜，    其中更要羨慕的，是作先知講道（原文作：是說預言；下同）。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86104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1700808"/>
            <a:ext cx="8064896" cy="9971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12:31	</a:t>
            </a:r>
            <a:r>
              <a:rPr lang="zh-TW" altLang="en-US" sz="2800" b="1" dirty="0">
                <a:cs typeface="+mn-cs"/>
              </a:rPr>
              <a:t>你們要切切地求那更大的恩賜。我現今把最妙的道指示你們。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95536" y="2780928"/>
            <a:ext cx="8064896" cy="9971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13:13	</a:t>
            </a:r>
            <a:r>
              <a:rPr lang="zh-TW" altLang="en-US" sz="2800" b="1" dirty="0">
                <a:cs typeface="+mn-cs"/>
              </a:rPr>
              <a:t>如今常存的有信，有望，有愛這三樣，    其中最大的是愛。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8" y="332656"/>
            <a:ext cx="7704856" cy="1449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律法上記著：主說：我要用外邦人的舌頭和外邦人的嘴唇向這百姓說話；雖然如此，他們還是不聽從我。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24128" y="1412776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14:21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83568" y="2171857"/>
            <a:ext cx="7704856" cy="96911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先知說：不然，主要藉異邦人的嘴唇和外邦人的舌頭對這百姓說話。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724128" y="2996952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以賽亞書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28:11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85525" y="1700808"/>
            <a:ext cx="8443912" cy="12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spcBef>
                <a:spcPts val="300"/>
              </a:spcBef>
              <a:defRPr/>
            </a:pPr>
            <a:r>
              <a:rPr lang="en-US" altLang="zh-TW" sz="2600" b="1" dirty="0">
                <a:latin typeface="Arial" pitchFamily="34" charset="0"/>
                <a:cs typeface="Arial" charset="0"/>
              </a:rPr>
              <a:t>23	</a:t>
            </a:r>
            <a:r>
              <a:rPr lang="zh-TW" altLang="en-US" sz="2600" b="1" dirty="0">
                <a:latin typeface="Arial" pitchFamily="34" charset="0"/>
                <a:cs typeface="Arial" charset="0"/>
              </a:rPr>
              <a:t>所以，全教會聚在一處的時候，若都說方言，偶然有不通方言的，或是不信的人進來，豈不說你們癲狂了嗎？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96136" y="320949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哥林多前書十四章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288" y="381000"/>
            <a:ext cx="8443912" cy="12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7063" indent="-627063">
              <a:spcBef>
                <a:spcPts val="300"/>
              </a:spcBef>
              <a:defRPr/>
            </a:pPr>
            <a:r>
              <a:rPr lang="en-US" altLang="zh-TW" sz="2600" b="1" dirty="0">
                <a:latin typeface="Arial" pitchFamily="34" charset="0"/>
                <a:cs typeface="Arial" charset="0"/>
              </a:rPr>
              <a:t>22	</a:t>
            </a:r>
            <a:r>
              <a:rPr lang="zh-TW" altLang="en-US" sz="2600" b="1" dirty="0">
                <a:latin typeface="Arial" pitchFamily="34" charset="0"/>
                <a:cs typeface="Arial" charset="0"/>
              </a:rPr>
              <a:t>這樣看來，</a:t>
            </a:r>
            <a:r>
              <a:rPr lang="zh-TW" altLang="en-US" sz="2600" b="1" dirty="0">
                <a:solidFill>
                  <a:srgbClr val="FFFF00"/>
                </a:solidFill>
                <a:latin typeface="Arial" pitchFamily="34" charset="0"/>
                <a:cs typeface="Arial" charset="0"/>
              </a:rPr>
              <a:t>說方言不是為信的人作證據</a:t>
            </a:r>
            <a:r>
              <a:rPr lang="zh-TW" altLang="en-US" sz="2600" b="1" dirty="0">
                <a:latin typeface="Arial" pitchFamily="34" charset="0"/>
                <a:cs typeface="Arial" charset="0"/>
              </a:rPr>
              <a:t>，乃是為不信的人；</a:t>
            </a:r>
            <a:r>
              <a:rPr lang="zh-TW" altLang="en-US" sz="2600" b="1" dirty="0">
                <a:solidFill>
                  <a:srgbClr val="00FF00"/>
                </a:solidFill>
                <a:latin typeface="Arial" pitchFamily="34" charset="0"/>
                <a:cs typeface="Arial" charset="0"/>
              </a:rPr>
              <a:t>作先知講道不是為不信的人作證據</a:t>
            </a:r>
            <a:r>
              <a:rPr lang="zh-TW" altLang="en-US" sz="2600" b="1" dirty="0">
                <a:latin typeface="Arial" pitchFamily="34" charset="0"/>
                <a:cs typeface="Arial" charset="0"/>
              </a:rPr>
              <a:t>，乃是為信的人。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88640"/>
            <a:ext cx="8064896" cy="1449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2	</a:t>
            </a:r>
            <a:r>
              <a:rPr lang="zh-TW" altLang="en-US" sz="2800" b="1" dirty="0">
                <a:cs typeface="+mn-cs"/>
              </a:rPr>
              <a:t>那說方言的，原不是對人說，乃是對　神說，因為沒有人聽出來。然而，他在心靈裏卻是講說各樣的奧祕。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348880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哥林多前書十四章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5536" y="1844824"/>
            <a:ext cx="8064896" cy="51668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4a	</a:t>
            </a:r>
            <a:r>
              <a:rPr lang="zh-TW" altLang="en-US" sz="2800" b="1" dirty="0">
                <a:cs typeface="+mn-cs"/>
              </a:rPr>
              <a:t>說方言的，是造就自己；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27584" y="548680"/>
            <a:ext cx="4176464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方言的四種定義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27584" y="1178822"/>
            <a:ext cx="7344816" cy="29731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600"/>
              </a:spcBef>
              <a:buAutoNum type="arabicPeriod"/>
              <a:defRPr/>
            </a:pPr>
            <a:r>
              <a:rPr lang="zh-TW" altLang="en-US" sz="3200" b="1" dirty="0">
                <a:cs typeface="+mn-cs"/>
              </a:rPr>
              <a:t>方言是一種唇音</a:t>
            </a:r>
            <a:endParaRPr lang="en-US" altLang="zh-TW" sz="3200" b="1" dirty="0">
              <a:cs typeface="+mn-cs"/>
            </a:endParaRPr>
          </a:p>
          <a:p>
            <a:pPr marL="627063" indent="-627063">
              <a:lnSpc>
                <a:spcPct val="105000"/>
              </a:lnSpc>
              <a:spcBef>
                <a:spcPts val="600"/>
              </a:spcBef>
              <a:buAutoNum type="arabicPeriod" startAt="2"/>
              <a:defRPr/>
            </a:pPr>
            <a:r>
              <a:rPr lang="zh-TW" altLang="en-US" sz="3200" b="1" dirty="0">
                <a:cs typeface="+mn-cs"/>
              </a:rPr>
              <a:t>方言是一種禱告的語</a:t>
            </a:r>
            <a:r>
              <a:rPr lang="zh-TW" altLang="en-US" sz="3200" b="1" dirty="0"/>
              <a:t>言</a:t>
            </a:r>
            <a:endParaRPr lang="en-US" altLang="zh-TW" sz="3200" b="1" dirty="0">
              <a:cs typeface="+mn-cs"/>
            </a:endParaRPr>
          </a:p>
          <a:p>
            <a:pPr marL="627063" indent="-627063">
              <a:lnSpc>
                <a:spcPct val="105000"/>
              </a:lnSpc>
              <a:spcBef>
                <a:spcPts val="600"/>
              </a:spcBef>
              <a:buAutoNum type="arabicPeriod" startAt="3"/>
              <a:defRPr/>
            </a:pPr>
            <a:r>
              <a:rPr lang="zh-TW" altLang="en-US" sz="3200" b="1" dirty="0">
                <a:cs typeface="+mn-cs"/>
              </a:rPr>
              <a:t>方言是一種說話者自己和在場的人 所不懂的語言</a:t>
            </a:r>
            <a:endParaRPr lang="en-CA" altLang="zh-TW" sz="3200" b="1" dirty="0">
              <a:cs typeface="+mn-cs"/>
            </a:endParaRPr>
          </a:p>
          <a:p>
            <a:pPr marL="627063" indent="-627063">
              <a:lnSpc>
                <a:spcPct val="105000"/>
              </a:lnSpc>
              <a:spcBef>
                <a:spcPts val="600"/>
              </a:spcBef>
              <a:buAutoNum type="arabicPeriod" startAt="3"/>
              <a:defRPr/>
            </a:pP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方言是講奧秘的事</a:t>
            </a:r>
            <a:r>
              <a:rPr lang="zh-TW" altLang="en-US" sz="3200" b="1" dirty="0">
                <a:solidFill>
                  <a:srgbClr val="FFFF00"/>
                </a:solidFill>
              </a:rPr>
              <a:t>造就自己</a:t>
            </a:r>
            <a:endParaRPr lang="zh-TW" altLang="en-US" sz="3200" b="1" dirty="0">
              <a:solidFill>
                <a:srgbClr val="FFFF00"/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51520" y="692696"/>
            <a:ext cx="84969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一、出神是真有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講奧秘事</a:t>
            </a: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的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方言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77861" y="2348880"/>
            <a:ext cx="7704856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spcBef>
                <a:spcPts val="300"/>
              </a:spcBef>
              <a:defRPr/>
            </a:pPr>
            <a:r>
              <a:rPr lang="en-US" altLang="zh-TW" sz="2800" b="1" dirty="0">
                <a:latin typeface="Arial" pitchFamily="34" charset="0"/>
              </a:rPr>
              <a:t>18	</a:t>
            </a:r>
            <a:r>
              <a:rPr lang="zh-TW" altLang="en-US" sz="2800" b="1" dirty="0">
                <a:latin typeface="Arial" pitchFamily="34" charset="0"/>
              </a:rPr>
              <a:t>我感謝　神，我說方言比你們眾人還多。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868392" y="3212976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哥林多前書十四章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87624" y="1556792"/>
            <a:ext cx="7704856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spcBef>
                <a:spcPts val="300"/>
              </a:spcBef>
              <a:buAutoNum type="arabicPlain" startAt="13"/>
              <a:defRPr/>
            </a:pPr>
            <a:r>
              <a:rPr lang="zh-TW" altLang="en-US" sz="2800" b="1" dirty="0">
                <a:latin typeface="Arial" pitchFamily="34" charset="0"/>
              </a:rPr>
              <a:t>所以那說方言的，就當求著能翻出來。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07704" y="1124744"/>
          <a:ext cx="5400600" cy="2592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72853" y="1142674"/>
            <a:ext cx="1368152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方言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051720" y="1772816"/>
            <a:ext cx="4464496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對象      對神說話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2051720" y="2459562"/>
            <a:ext cx="4464496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內容      奧秘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051720" y="3107634"/>
            <a:ext cx="4464496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建立      自己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139952" y="404664"/>
            <a:ext cx="864096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1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292080" y="404664"/>
            <a:ext cx="1080120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預言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771800" y="404664"/>
            <a:ext cx="1070867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方言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572000" y="836712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067944" y="836712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2339752" y="1070666"/>
            <a:ext cx="1944216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2,</a:t>
            </a:r>
            <a:r>
              <a:rPr lang="zh-TW" altLang="en-US" sz="2400" b="1" dirty="0">
                <a:cs typeface="+mn-cs"/>
              </a:rPr>
              <a:t> </a:t>
            </a:r>
            <a:r>
              <a:rPr lang="en-US" altLang="zh-TW" sz="2400" b="1" dirty="0">
                <a:cs typeface="+mn-cs"/>
              </a:rPr>
              <a:t>4a</a:t>
            </a:r>
            <a:endParaRPr lang="zh-TW" altLang="en-US" sz="2400" b="1" dirty="0">
              <a:cs typeface="+mn-cs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860032" y="836712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716016" y="1070666"/>
            <a:ext cx="216024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00FF00"/>
                </a:solidFill>
                <a:cs typeface="+mn-cs"/>
              </a:rPr>
              <a:t>v. 3,</a:t>
            </a:r>
            <a:r>
              <a:rPr lang="zh-TW" altLang="en-US" sz="2400" b="1" dirty="0">
                <a:solidFill>
                  <a:srgbClr val="00FF00"/>
                </a:solidFill>
                <a:cs typeface="+mn-cs"/>
              </a:rPr>
              <a:t> </a:t>
            </a:r>
            <a:r>
              <a:rPr lang="en-US" altLang="zh-TW" sz="2400" b="1" dirty="0">
                <a:solidFill>
                  <a:srgbClr val="00FF00"/>
                </a:solidFill>
                <a:cs typeface="+mn-cs"/>
              </a:rPr>
              <a:t>4b</a:t>
            </a:r>
            <a:endParaRPr lang="zh-TW" altLang="en-US" sz="2400" b="1" dirty="0">
              <a:solidFill>
                <a:srgbClr val="00FF00"/>
              </a:solidFill>
              <a:cs typeface="+mn-cs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3833990" y="1340768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5-6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1331640" y="2088319"/>
            <a:ext cx="2430342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7-9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2267744" y="2088319"/>
            <a:ext cx="2286326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,10-11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3798130" y="2367098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12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2051720" y="3086890"/>
            <a:ext cx="246649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13-18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3761982" y="3356993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19-20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1691680" y="4086325"/>
            <a:ext cx="253821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21, 22a, 23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4661938" y="4086325"/>
            <a:ext cx="250235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00FF00"/>
                </a:solidFill>
                <a:cs typeface="+mn-cs"/>
              </a:rPr>
              <a:t>v. 22b, 24</a:t>
            </a:r>
            <a:endParaRPr lang="zh-TW" altLang="en-US" sz="2400" b="1" dirty="0">
              <a:solidFill>
                <a:srgbClr val="00FF00"/>
              </a:solidFill>
              <a:cs typeface="+mn-cs"/>
            </a:endParaRPr>
          </a:p>
        </p:txBody>
      </p:sp>
      <p:sp>
        <p:nvSpPr>
          <p:cNvPr id="36" name="Rectangle 2"/>
          <p:cNvSpPr>
            <a:spLocks noChangeArrowheads="1"/>
          </p:cNvSpPr>
          <p:nvPr/>
        </p:nvSpPr>
        <p:spPr bwMode="auto">
          <a:xfrm>
            <a:off x="3797842" y="4410505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25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580965" y="1791034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554070" y="2808111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554070" y="3807258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4122022" y="2808111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148917" y="1791034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4050014" y="3807258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4842102" y="3807258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39552" y="1916832"/>
            <a:ext cx="8136904" cy="133113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spcBef>
                <a:spcPts val="300"/>
              </a:spcBef>
              <a:defRPr/>
            </a:pPr>
            <a:r>
              <a:rPr lang="zh-TW" altLang="en-US" sz="2600" b="1" dirty="0">
                <a:latin typeface="Arial" pitchFamily="34" charset="0"/>
                <a:cs typeface="Arial" charset="0"/>
              </a:rPr>
              <a:t>新漢語譯本：</a:t>
            </a:r>
            <a:endParaRPr lang="en-US" altLang="zh-TW" sz="2600" b="1" dirty="0">
              <a:latin typeface="Arial" pitchFamily="34" charset="0"/>
              <a:cs typeface="Arial" charset="0"/>
            </a:endParaRPr>
          </a:p>
          <a:p>
            <a:pPr>
              <a:spcBef>
                <a:spcPts val="300"/>
              </a:spcBef>
              <a:defRPr/>
            </a:pPr>
            <a:r>
              <a:rPr lang="zh-TW" altLang="en-US" sz="2600" b="1" dirty="0">
                <a:latin typeface="Arial" pitchFamily="34" charset="0"/>
              </a:rPr>
              <a:t>你們要追求愛，也要切切渴慕屬靈的恩賜，               尤其是</a:t>
            </a:r>
            <a:r>
              <a:rPr lang="zh-TW" altLang="en-US" sz="2600" b="1" dirty="0">
                <a:solidFill>
                  <a:srgbClr val="00FF00"/>
                </a:solidFill>
                <a:latin typeface="Arial" pitchFamily="34" charset="0"/>
              </a:rPr>
              <a:t>宣講神的信息</a:t>
            </a:r>
            <a:r>
              <a:rPr lang="zh-TW" altLang="en-US" sz="2600" b="1" dirty="0">
                <a:latin typeface="Arial" pitchFamily="34" charset="0"/>
              </a:rPr>
              <a:t>的恩賜。</a:t>
            </a:r>
            <a:endParaRPr lang="zh-TW" altLang="en-US" sz="2600" b="1" dirty="0">
              <a:latin typeface="Arial" pitchFamily="34" charset="0"/>
              <a:cs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24128" y="3429000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14:1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304" y="381000"/>
            <a:ext cx="8136904" cy="133113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defRPr/>
            </a:pPr>
            <a:r>
              <a:rPr lang="zh-TW" altLang="en-US" sz="2600" b="1" dirty="0">
                <a:latin typeface="Arial" pitchFamily="34" charset="0"/>
              </a:rPr>
              <a:t>和合本：</a:t>
            </a:r>
            <a:endParaRPr lang="en-US" altLang="zh-TW" sz="2600" b="1" dirty="0">
              <a:latin typeface="Arial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zh-TW" altLang="en-US" sz="2600" b="1" dirty="0">
                <a:latin typeface="Arial" pitchFamily="34" charset="0"/>
              </a:rPr>
              <a:t>你們要追求愛，也要切慕屬靈的恩賜，其中更要羨慕的，是作先知講道（原文作：是</a:t>
            </a:r>
            <a:r>
              <a:rPr lang="zh-TW" altLang="en-US" sz="2600" b="1" dirty="0">
                <a:solidFill>
                  <a:srgbClr val="00FF00"/>
                </a:solidFill>
                <a:latin typeface="Arial" pitchFamily="34" charset="0"/>
              </a:rPr>
              <a:t>說預言</a:t>
            </a:r>
            <a:r>
              <a:rPr lang="zh-TW" altLang="en-US" sz="2600" b="1" dirty="0">
                <a:latin typeface="Arial" pitchFamily="34" charset="0"/>
              </a:rPr>
              <a:t>；下同）。</a:t>
            </a:r>
            <a:endParaRPr lang="zh-TW" altLang="en-US" sz="2600" b="1" dirty="0">
              <a:latin typeface="Arial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051720" y="908720"/>
            <a:ext cx="30243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真神呀！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139952" y="908720"/>
            <a:ext cx="30243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很神奇！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23728" y="1916832"/>
            <a:ext cx="55446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入了神  </a:t>
            </a:r>
            <a:r>
              <a:rPr lang="en-US" altLang="zh-TW" sz="3600" b="1" dirty="0">
                <a:solidFill>
                  <a:srgbClr val="FFFFFF"/>
                </a:solidFill>
                <a:latin typeface="Century Schoolbook" pitchFamily="18" charset="0"/>
              </a:rPr>
              <a:t>to be entranced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15616" y="1568405"/>
            <a:ext cx="6830693" cy="4924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spcBef>
                <a:spcPts val="300"/>
              </a:spcBef>
              <a:defRPr/>
            </a:pPr>
            <a:r>
              <a:rPr lang="en-US" altLang="zh-TW" sz="2600" b="1" dirty="0">
                <a:latin typeface="Arial" pitchFamily="34" charset="0"/>
              </a:rPr>
              <a:t>4b	…</a:t>
            </a:r>
            <a:r>
              <a:rPr lang="zh-TW" altLang="en-US" sz="2600" b="1" dirty="0">
                <a:latin typeface="Arial" pitchFamily="34" charset="0"/>
              </a:rPr>
              <a:t> 作先知講道的，乃是造就教會。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96136" y="2420888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哥林多前書十四章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15616" y="536629"/>
            <a:ext cx="6768752" cy="8925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spcBef>
                <a:spcPts val="300"/>
              </a:spcBef>
              <a:defRPr/>
            </a:pPr>
            <a:r>
              <a:rPr lang="en-US" altLang="zh-TW" sz="2600" b="1" dirty="0">
                <a:latin typeface="Arial" pitchFamily="34" charset="0"/>
              </a:rPr>
              <a:t>3	</a:t>
            </a:r>
            <a:r>
              <a:rPr lang="zh-TW" altLang="en-US" sz="2600" b="1" dirty="0">
                <a:latin typeface="Arial" pitchFamily="34" charset="0"/>
              </a:rPr>
              <a:t>但作先知講道的，是對人說，要造就、安慰、勸勉人。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139952" y="404664"/>
            <a:ext cx="864096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1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292080" y="404664"/>
            <a:ext cx="1080120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預言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771800" y="404664"/>
            <a:ext cx="1070867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方言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572000" y="836712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067944" y="836712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2339752" y="1070666"/>
            <a:ext cx="1944216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2,</a:t>
            </a:r>
            <a:r>
              <a:rPr lang="zh-TW" altLang="en-US" sz="2400" b="1" dirty="0">
                <a:cs typeface="+mn-cs"/>
              </a:rPr>
              <a:t> </a:t>
            </a:r>
            <a:r>
              <a:rPr lang="en-US" altLang="zh-TW" sz="2400" b="1" dirty="0">
                <a:cs typeface="+mn-cs"/>
              </a:rPr>
              <a:t>4a</a:t>
            </a:r>
            <a:endParaRPr lang="zh-TW" altLang="en-US" sz="2400" b="1" dirty="0">
              <a:cs typeface="+mn-cs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860032" y="836712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716016" y="1070666"/>
            <a:ext cx="216024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00FF00"/>
                </a:solidFill>
                <a:cs typeface="+mn-cs"/>
              </a:rPr>
              <a:t>v. 3,</a:t>
            </a:r>
            <a:r>
              <a:rPr lang="zh-TW" altLang="en-US" sz="2400" b="1" dirty="0">
                <a:solidFill>
                  <a:srgbClr val="00FF00"/>
                </a:solidFill>
                <a:cs typeface="+mn-cs"/>
              </a:rPr>
              <a:t> </a:t>
            </a:r>
            <a:r>
              <a:rPr lang="en-US" altLang="zh-TW" sz="2400" b="1" dirty="0">
                <a:solidFill>
                  <a:srgbClr val="00FF00"/>
                </a:solidFill>
                <a:cs typeface="+mn-cs"/>
              </a:rPr>
              <a:t>4b</a:t>
            </a:r>
            <a:endParaRPr lang="zh-TW" altLang="en-US" sz="2400" b="1" dirty="0">
              <a:solidFill>
                <a:srgbClr val="00FF00"/>
              </a:solidFill>
              <a:cs typeface="+mn-cs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3833990" y="1340768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5-6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1331640" y="2088319"/>
            <a:ext cx="2430342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7-9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2267744" y="2088319"/>
            <a:ext cx="2286326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,10-11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3798130" y="2367098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12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2051720" y="3086890"/>
            <a:ext cx="246649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13-18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3761982" y="3356993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19-20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1691680" y="4086325"/>
            <a:ext cx="253821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21, 22a, 23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4661938" y="4086325"/>
            <a:ext cx="250235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00FF00"/>
                </a:solidFill>
                <a:cs typeface="+mn-cs"/>
              </a:rPr>
              <a:t>v. 22b, 24</a:t>
            </a:r>
            <a:endParaRPr lang="zh-TW" altLang="en-US" sz="2400" b="1" dirty="0">
              <a:solidFill>
                <a:srgbClr val="00FF00"/>
              </a:solidFill>
              <a:cs typeface="+mn-cs"/>
            </a:endParaRPr>
          </a:p>
        </p:txBody>
      </p:sp>
      <p:sp>
        <p:nvSpPr>
          <p:cNvPr id="36" name="Rectangle 2"/>
          <p:cNvSpPr>
            <a:spLocks noChangeArrowheads="1"/>
          </p:cNvSpPr>
          <p:nvPr/>
        </p:nvSpPr>
        <p:spPr bwMode="auto">
          <a:xfrm>
            <a:off x="3797842" y="4410505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25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580965" y="1791034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554070" y="2808111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554070" y="3807258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4122022" y="2808111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148917" y="1791034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4050014" y="3807258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4842102" y="3807258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5" grpId="0"/>
      <p:bldP spid="17" grpId="0"/>
      <p:bldP spid="18" grpId="0"/>
      <p:bldP spid="21" grpId="0"/>
      <p:bldP spid="22" grpId="0"/>
      <p:bldP spid="25" grpId="0"/>
      <p:bldP spid="28" grpId="0"/>
      <p:bldP spid="30" grpId="0"/>
      <p:bldP spid="33" grpId="0"/>
      <p:bldP spid="35" grpId="0"/>
      <p:bldP spid="3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67544" y="908720"/>
            <a:ext cx="84969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二、入神是透過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更好</a:t>
            </a: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的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宣講信息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87624" y="1124744"/>
          <a:ext cx="6480719" cy="2592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267744" y="1142674"/>
            <a:ext cx="1773017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方言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59632" y="1772816"/>
            <a:ext cx="4464496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對象   對神說話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259632" y="2459562"/>
            <a:ext cx="4464496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內容   奧秘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259632" y="3107634"/>
            <a:ext cx="4464496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建立   自己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067944" y="1196752"/>
            <a:ext cx="3240360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說預言（先知講道）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067944" y="1826894"/>
            <a:ext cx="2016224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對人說話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4067944" y="2473376"/>
            <a:ext cx="3168352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造就、安慰、勸勉</a:t>
            </a: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4067944" y="3121448"/>
            <a:ext cx="1152128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教會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24948" y="1568405"/>
            <a:ext cx="7563476" cy="8925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717550" indent="-717550">
              <a:spcBef>
                <a:spcPts val="300"/>
              </a:spcBef>
              <a:defRPr/>
            </a:pPr>
            <a:r>
              <a:rPr lang="en-US" altLang="zh-TW" sz="2600" b="1" dirty="0">
                <a:latin typeface="Arial" pitchFamily="34" charset="0"/>
              </a:rPr>
              <a:t>24	</a:t>
            </a:r>
            <a:r>
              <a:rPr lang="zh-TW" altLang="en-US" sz="2600" b="1" dirty="0">
                <a:latin typeface="Arial" pitchFamily="34" charset="0"/>
              </a:rPr>
              <a:t>若都作先知講道，偶然有不信的，或是不通方言的人進來，就被眾人勸醒，被眾人審明。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92494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哥林多前書十四章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27583" y="536629"/>
            <a:ext cx="7423535" cy="8925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717550" indent="-717550">
              <a:spcBef>
                <a:spcPts val="300"/>
              </a:spcBef>
              <a:defRPr/>
            </a:pPr>
            <a:r>
              <a:rPr lang="en-US" altLang="zh-TW" sz="2600" b="1" dirty="0">
                <a:latin typeface="Arial" pitchFamily="34" charset="0"/>
              </a:rPr>
              <a:t>22b	 …</a:t>
            </a:r>
            <a:r>
              <a:rPr lang="zh-TW" altLang="en-US" sz="2600" b="1" dirty="0">
                <a:latin typeface="Arial" pitchFamily="34" charset="0"/>
              </a:rPr>
              <a:t> 作先知講道不是為不信的人作證據，     乃是為信的人。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139952" y="404664"/>
            <a:ext cx="864096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1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292080" y="404664"/>
            <a:ext cx="1080120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預言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771800" y="404664"/>
            <a:ext cx="1070867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方言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572000" y="836712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067944" y="836712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2339752" y="1070666"/>
            <a:ext cx="1944216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2,</a:t>
            </a:r>
            <a:r>
              <a:rPr lang="zh-TW" altLang="en-US" sz="2400" b="1" dirty="0">
                <a:cs typeface="+mn-cs"/>
              </a:rPr>
              <a:t> </a:t>
            </a:r>
            <a:r>
              <a:rPr lang="en-US" altLang="zh-TW" sz="2400" b="1" dirty="0">
                <a:cs typeface="+mn-cs"/>
              </a:rPr>
              <a:t>4a</a:t>
            </a:r>
            <a:endParaRPr lang="zh-TW" altLang="en-US" sz="2400" b="1" dirty="0">
              <a:cs typeface="+mn-cs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860032" y="836712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716016" y="1070666"/>
            <a:ext cx="216024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00FF00"/>
                </a:solidFill>
                <a:cs typeface="+mn-cs"/>
              </a:rPr>
              <a:t>v. 3,</a:t>
            </a:r>
            <a:r>
              <a:rPr lang="zh-TW" altLang="en-US" sz="2400" b="1" dirty="0">
                <a:solidFill>
                  <a:srgbClr val="00FF00"/>
                </a:solidFill>
                <a:cs typeface="+mn-cs"/>
              </a:rPr>
              <a:t> </a:t>
            </a:r>
            <a:r>
              <a:rPr lang="en-US" altLang="zh-TW" sz="2400" b="1" dirty="0">
                <a:solidFill>
                  <a:srgbClr val="00FF00"/>
                </a:solidFill>
                <a:cs typeface="+mn-cs"/>
              </a:rPr>
              <a:t>4b</a:t>
            </a:r>
            <a:endParaRPr lang="zh-TW" altLang="en-US" sz="2400" b="1" dirty="0">
              <a:solidFill>
                <a:srgbClr val="00FF00"/>
              </a:solidFill>
              <a:cs typeface="+mn-cs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3833990" y="1340768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5-6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1331640" y="2088319"/>
            <a:ext cx="2430342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7-9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2267744" y="2088319"/>
            <a:ext cx="2286326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,10-11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3798130" y="2367098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12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2051720" y="3086890"/>
            <a:ext cx="246649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13-18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3761982" y="3356993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19-20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1691680" y="4086325"/>
            <a:ext cx="253821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v. 21, 22a, 23</a:t>
            </a:r>
            <a:endParaRPr lang="zh-TW" altLang="en-US" sz="2400" b="1" dirty="0">
              <a:cs typeface="+mn-cs"/>
            </a:endParaRPr>
          </a:p>
        </p:txBody>
      </p:sp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4661938" y="4086325"/>
            <a:ext cx="2502350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00FF00"/>
                </a:solidFill>
                <a:cs typeface="+mn-cs"/>
              </a:rPr>
              <a:t>v. 22b, 24</a:t>
            </a:r>
            <a:endParaRPr lang="zh-TW" altLang="en-US" sz="2400" b="1" dirty="0">
              <a:solidFill>
                <a:srgbClr val="00FF00"/>
              </a:solidFill>
              <a:cs typeface="+mn-cs"/>
            </a:endParaRPr>
          </a:p>
        </p:txBody>
      </p:sp>
      <p:sp>
        <p:nvSpPr>
          <p:cNvPr id="36" name="Rectangle 2"/>
          <p:cNvSpPr>
            <a:spLocks noChangeArrowheads="1"/>
          </p:cNvSpPr>
          <p:nvPr/>
        </p:nvSpPr>
        <p:spPr bwMode="auto">
          <a:xfrm>
            <a:off x="3797842" y="4410505"/>
            <a:ext cx="1512168" cy="4801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v. 25</a:t>
            </a:r>
            <a:endParaRPr lang="zh-TW" altLang="en-US" sz="2400" b="1" dirty="0">
              <a:solidFill>
                <a:srgbClr val="FFFF66"/>
              </a:solidFill>
              <a:cs typeface="+mn-cs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580965" y="1791034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554070" y="2808111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554070" y="3807258"/>
            <a:ext cx="0" cy="554911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4122022" y="2808111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148917" y="1791034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4050014" y="3807258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4842102" y="3807258"/>
            <a:ext cx="216024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148064" y="184482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14:1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27583" y="536629"/>
            <a:ext cx="7423535" cy="12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defRPr/>
            </a:pPr>
            <a:r>
              <a:rPr lang="zh-TW" altLang="en-US" sz="2600" b="1" dirty="0">
                <a:latin typeface="Arial" pitchFamily="34" charset="0"/>
              </a:rPr>
              <a:t>你們要</a:t>
            </a:r>
            <a:r>
              <a:rPr lang="zh-TW" altLang="en-US" sz="2600" b="1" dirty="0">
                <a:solidFill>
                  <a:srgbClr val="FFFF00"/>
                </a:solidFill>
                <a:latin typeface="Arial" pitchFamily="34" charset="0"/>
              </a:rPr>
              <a:t>追求愛</a:t>
            </a:r>
            <a:r>
              <a:rPr lang="zh-TW" altLang="en-US" sz="2600" b="1" dirty="0">
                <a:latin typeface="Arial" pitchFamily="34" charset="0"/>
              </a:rPr>
              <a:t>，也要</a:t>
            </a:r>
            <a:r>
              <a:rPr lang="zh-TW" altLang="en-US" sz="2600" b="1" dirty="0">
                <a:solidFill>
                  <a:srgbClr val="00FF00"/>
                </a:solidFill>
                <a:latin typeface="Arial" pitchFamily="34" charset="0"/>
              </a:rPr>
              <a:t>切慕屬靈的恩賜</a:t>
            </a:r>
            <a:r>
              <a:rPr lang="zh-TW" altLang="en-US" sz="2600" b="1" dirty="0">
                <a:latin typeface="Arial" pitchFamily="34" charset="0"/>
              </a:rPr>
              <a:t>，               其中更要羨慕的，是作先知講道（原文作：是說預言；下同）。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TextBox 3"/>
          <p:cNvSpPr txBox="1">
            <a:spLocks noChangeArrowheads="1"/>
          </p:cNvSpPr>
          <p:nvPr/>
        </p:nvSpPr>
        <p:spPr bwMode="auto">
          <a:xfrm>
            <a:off x="395536" y="1268413"/>
            <a:ext cx="8208714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200" b="1" dirty="0">
                <a:latin typeface="Monotype Corsiva" pitchFamily="66" charset="0"/>
              </a:rPr>
              <a:t>一、人在</a:t>
            </a:r>
            <a:r>
              <a:rPr lang="zh-TW" altLang="en-US" sz="3200" b="1" dirty="0">
                <a:solidFill>
                  <a:srgbClr val="FFFF00"/>
                </a:solidFill>
                <a:latin typeface="Monotype Corsiva" pitchFamily="66" charset="0"/>
              </a:rPr>
              <a:t>魅力與狂熱</a:t>
            </a:r>
            <a:r>
              <a:rPr lang="zh-TW" altLang="en-US" sz="3200" b="1" dirty="0">
                <a:latin typeface="Monotype Corsiva" pitchFamily="66" charset="0"/>
              </a:rPr>
              <a:t>裡容易迷惘 </a:t>
            </a:r>
            <a:endParaRPr lang="en-US" altLang="zh-TW" sz="3200" b="1" dirty="0">
              <a:latin typeface="Monotype Corsiva" pitchFamily="66" charset="0"/>
            </a:endParaRPr>
          </a:p>
          <a:p>
            <a:pPr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200" b="1" dirty="0">
                <a:latin typeface="Monotype Corsiva" pitchFamily="66" charset="0"/>
              </a:rPr>
              <a:t>二、人在</a:t>
            </a:r>
            <a:r>
              <a:rPr lang="zh-TW" altLang="en-US" sz="3200" b="1" dirty="0">
                <a:solidFill>
                  <a:srgbClr val="FFFF00"/>
                </a:solidFill>
                <a:latin typeface="Monotype Corsiva" pitchFamily="66" charset="0"/>
              </a:rPr>
              <a:t>教外教內</a:t>
            </a:r>
            <a:r>
              <a:rPr lang="zh-TW" altLang="en-US" sz="3200" b="1" dirty="0">
                <a:latin typeface="Monotype Corsiva" pitchFamily="66" charset="0"/>
              </a:rPr>
              <a:t>都會有走極端 </a:t>
            </a:r>
            <a:endParaRPr lang="en-US" altLang="zh-TW" sz="3200" b="1" dirty="0">
              <a:latin typeface="Monotype Corsiva" pitchFamily="66" charset="0"/>
            </a:endParaRPr>
          </a:p>
          <a:p>
            <a:pPr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200" b="1" dirty="0">
                <a:latin typeface="Monotype Corsiva" pitchFamily="66" charset="0"/>
              </a:rPr>
              <a:t>三、人在</a:t>
            </a:r>
            <a:r>
              <a:rPr lang="zh-TW" altLang="en-US" sz="3200" b="1" dirty="0">
                <a:solidFill>
                  <a:srgbClr val="FFFF00"/>
                </a:solidFill>
                <a:latin typeface="Monotype Corsiva" pitchFamily="66" charset="0"/>
              </a:rPr>
              <a:t>基督為主</a:t>
            </a:r>
            <a:r>
              <a:rPr lang="zh-TW" altLang="en-US" sz="3200" b="1" dirty="0">
                <a:latin typeface="Monotype Corsiva" pitchFamily="66" charset="0"/>
              </a:rPr>
              <a:t>才長久顯屬靈 </a:t>
            </a:r>
            <a:endParaRPr lang="en-CA" sz="3200" b="1" dirty="0">
              <a:latin typeface="Monotype Corsiva" pitchFamily="66" charset="0"/>
            </a:endParaRP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399368" y="549275"/>
            <a:ext cx="79905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TW" altLang="en-US" sz="3200" b="1" dirty="0">
                <a:solidFill>
                  <a:srgbClr val="00FF00"/>
                </a:solidFill>
              </a:rPr>
              <a:t>論盡屬靈 </a:t>
            </a:r>
            <a:r>
              <a:rPr lang="en-CA" altLang="zh-TW" sz="2800" b="1" i="1" dirty="0">
                <a:solidFill>
                  <a:srgbClr val="00FF00"/>
                </a:solidFill>
              </a:rPr>
              <a:t>(12:1-3)</a:t>
            </a:r>
            <a:endParaRPr lang="en-US" altLang="zh-TW" sz="2800" b="1" i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55576" y="404664"/>
            <a:ext cx="7776864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tabLst>
                <a:tab pos="1344613" algn="l"/>
              </a:tabLst>
            </a:pPr>
            <a:r>
              <a:rPr lang="zh-TW" altLang="en-US" sz="2800" b="1" dirty="0">
                <a:solidFill>
                  <a:srgbClr val="00FF00"/>
                </a:solidFill>
              </a:rPr>
              <a:t>恩賜神學 </a:t>
            </a:r>
            <a:r>
              <a:rPr lang="en-CA" altLang="zh-TW" sz="2800" b="1" dirty="0">
                <a:solidFill>
                  <a:srgbClr val="00FF00"/>
                </a:solidFill>
              </a:rPr>
              <a:t>(</a:t>
            </a:r>
            <a:r>
              <a:rPr lang="en-US" altLang="zh-TW" sz="2800" b="1" i="1" dirty="0">
                <a:solidFill>
                  <a:srgbClr val="00FF00"/>
                </a:solidFill>
              </a:rPr>
              <a:t>12:4</a:t>
            </a:r>
            <a:r>
              <a:rPr lang="zh-TW" altLang="en-US" sz="2800" b="1" i="1" dirty="0">
                <a:solidFill>
                  <a:srgbClr val="00FF00"/>
                </a:solidFill>
              </a:rPr>
              <a:t> </a:t>
            </a:r>
            <a:r>
              <a:rPr lang="en-US" altLang="zh-TW" sz="2800" b="1" i="1" dirty="0">
                <a:solidFill>
                  <a:srgbClr val="00FF00"/>
                </a:solidFill>
              </a:rPr>
              <a:t>–11)</a:t>
            </a:r>
            <a:endParaRPr lang="en-US" altLang="zh-TW" sz="2800" b="1" dirty="0">
              <a:solidFill>
                <a:srgbClr val="00FF00"/>
              </a:solidFill>
            </a:endParaRPr>
          </a:p>
          <a:p>
            <a:pPr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2800" b="1" dirty="0">
                <a:latin typeface="Century Schoolbook" pitchFamily="18" charset="0"/>
              </a:rPr>
              <a:t>一、三一神賜人</a:t>
            </a:r>
            <a:r>
              <a:rPr lang="zh-TW" altLang="en-US" sz="2800" b="1" dirty="0">
                <a:solidFill>
                  <a:srgbClr val="FFFF00"/>
                </a:solidFill>
                <a:latin typeface="Century Schoolbook" pitchFamily="18" charset="0"/>
              </a:rPr>
              <a:t>不同的恩賜</a:t>
            </a:r>
            <a:endParaRPr lang="en-US" altLang="zh-TW" sz="28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2800" b="1" dirty="0">
                <a:latin typeface="Century Schoolbook" pitchFamily="18" charset="0"/>
              </a:rPr>
              <a:t>二、彰顯恩賜為</a:t>
            </a:r>
            <a:r>
              <a:rPr lang="zh-TW" altLang="en-US" sz="2800" b="1" dirty="0">
                <a:solidFill>
                  <a:srgbClr val="FFFF00"/>
                </a:solidFill>
                <a:latin typeface="Century Schoolbook" pitchFamily="18" charset="0"/>
              </a:rPr>
              <a:t>叫人得造就</a:t>
            </a:r>
            <a:endParaRPr lang="en-US" altLang="zh-TW" sz="28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2800" b="1" dirty="0">
                <a:latin typeface="Century Schoolbook" pitchFamily="18" charset="0"/>
              </a:rPr>
              <a:t>三、恩賜是</a:t>
            </a:r>
            <a:r>
              <a:rPr lang="zh-TW" altLang="en-US" sz="2800" b="1" dirty="0">
                <a:solidFill>
                  <a:srgbClr val="FFFF00"/>
                </a:solidFill>
                <a:latin typeface="Century Schoolbook" pitchFamily="18" charset="0"/>
              </a:rPr>
              <a:t>無盡恩惠</a:t>
            </a:r>
            <a:r>
              <a:rPr lang="zh-TW" altLang="en-US" sz="2800" b="1" dirty="0">
                <a:latin typeface="Century Schoolbook" pitchFamily="18" charset="0"/>
              </a:rPr>
              <a:t>的禮物</a:t>
            </a:r>
            <a:endParaRPr lang="en-US" altLang="zh-TW" sz="2800" b="1" dirty="0">
              <a:latin typeface="Century Schoolbook" pitchFamily="18" charset="0"/>
            </a:endParaRPr>
          </a:p>
          <a:p>
            <a:pPr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2800" b="1" dirty="0">
                <a:latin typeface="Century Schoolbook" pitchFamily="18" charset="0"/>
              </a:rPr>
              <a:t>四、沒有一恩賜</a:t>
            </a:r>
            <a:r>
              <a:rPr lang="zh-TW" altLang="en-US" sz="2800" b="1" dirty="0">
                <a:solidFill>
                  <a:srgbClr val="FFFF00"/>
                </a:solidFill>
                <a:latin typeface="Century Schoolbook" pitchFamily="18" charset="0"/>
              </a:rPr>
              <a:t>是人人必需</a:t>
            </a:r>
            <a:endParaRPr lang="en-US" altLang="zh-TW" sz="28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2800" b="1" dirty="0">
                <a:latin typeface="Century Schoolbook" pitchFamily="18" charset="0"/>
              </a:rPr>
              <a:t>五、</a:t>
            </a:r>
            <a:r>
              <a:rPr lang="zh-TW" altLang="en-US" sz="2800" b="1" dirty="0">
                <a:solidFill>
                  <a:srgbClr val="FFFF00"/>
                </a:solidFill>
                <a:latin typeface="Century Schoolbook" pitchFamily="18" charset="0"/>
              </a:rPr>
              <a:t>沒有人</a:t>
            </a:r>
            <a:r>
              <a:rPr lang="zh-TW" altLang="en-US" sz="2800" b="1" dirty="0">
                <a:latin typeface="Century Schoolbook" pitchFamily="18" charset="0"/>
              </a:rPr>
              <a:t>是聖靈不給恩賜</a:t>
            </a:r>
            <a:endParaRPr lang="en-US" altLang="zh-TW" sz="2800" b="1" dirty="0">
              <a:solidFill>
                <a:srgbClr val="6600FF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TextBox 3"/>
          <p:cNvSpPr txBox="1">
            <a:spLocks noChangeArrowheads="1"/>
          </p:cNvSpPr>
          <p:nvPr/>
        </p:nvSpPr>
        <p:spPr bwMode="auto">
          <a:xfrm>
            <a:off x="395536" y="1268413"/>
            <a:ext cx="820871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200" b="1" dirty="0">
                <a:solidFill>
                  <a:srgbClr val="FFFFFF"/>
                </a:solidFill>
                <a:latin typeface="Century Schoolbook" pitchFamily="18" charset="0"/>
              </a:rPr>
              <a:t>一、我們都在</a:t>
            </a: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一位聖靈</a:t>
            </a:r>
            <a:r>
              <a:rPr lang="zh-TW" altLang="en-US" sz="3200" b="1" dirty="0">
                <a:solidFill>
                  <a:srgbClr val="FFFFFF"/>
                </a:solidFill>
                <a:latin typeface="Century Schoolbook" pitchFamily="18" charset="0"/>
              </a:rPr>
              <a:t>裡歸入</a:t>
            </a: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一個身體中</a:t>
            </a:r>
            <a:endParaRPr lang="en-US" altLang="zh-TW" sz="32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>
              <a:tabLst>
                <a:tab pos="1344613" algn="l"/>
              </a:tabLst>
            </a:pPr>
            <a:r>
              <a:rPr lang="zh-TW" altLang="en-US" sz="3200" b="1" dirty="0">
                <a:solidFill>
                  <a:srgbClr val="FFFFFF"/>
                </a:solidFill>
                <a:latin typeface="Century Schoolbook" pitchFamily="18" charset="0"/>
              </a:rPr>
              <a:t>二、我們都在</a:t>
            </a: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一個身體</a:t>
            </a:r>
            <a:r>
              <a:rPr lang="zh-TW" altLang="en-US" sz="3200" b="1" dirty="0">
                <a:solidFill>
                  <a:srgbClr val="FFFFFF"/>
                </a:solidFill>
                <a:latin typeface="Century Schoolbook" pitchFamily="18" charset="0"/>
              </a:rPr>
              <a:t>裡來學習</a:t>
            </a: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互相倚存</a:t>
            </a:r>
            <a:endParaRPr lang="en-US" altLang="zh-TW" sz="32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>
              <a:tabLst>
                <a:tab pos="1344613" algn="l"/>
              </a:tabLst>
            </a:pPr>
            <a:r>
              <a:rPr lang="zh-TW" altLang="en-US" sz="3200" b="1" dirty="0">
                <a:solidFill>
                  <a:srgbClr val="FFFFFF"/>
                </a:solidFill>
                <a:latin typeface="Century Schoolbook" pitchFamily="18" charset="0"/>
              </a:rPr>
              <a:t>三、我們都在</a:t>
            </a: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一個教會</a:t>
            </a:r>
            <a:r>
              <a:rPr lang="zh-TW" altLang="en-US" sz="3200" b="1" dirty="0">
                <a:solidFill>
                  <a:srgbClr val="FFFFFF"/>
                </a:solidFill>
                <a:latin typeface="Century Schoolbook" pitchFamily="18" charset="0"/>
              </a:rPr>
              <a:t>裡彰顯</a:t>
            </a: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基督的身體</a:t>
            </a:r>
            <a:endParaRPr lang="en-US" altLang="zh-TW" sz="3200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399368" y="549275"/>
            <a:ext cx="79905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TW" altLang="en-US" sz="3200" b="1" dirty="0">
                <a:solidFill>
                  <a:srgbClr val="00FF00"/>
                </a:solidFill>
              </a:rPr>
              <a:t>和而不同</a:t>
            </a:r>
            <a:r>
              <a:rPr lang="en-CA" altLang="zh-TW" sz="2800" b="1" i="1" dirty="0">
                <a:solidFill>
                  <a:srgbClr val="00FF00"/>
                </a:solidFill>
              </a:rPr>
              <a:t>(12:12-30)</a:t>
            </a:r>
            <a:endParaRPr lang="en-US" altLang="zh-TW" sz="2800" b="1" i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395537" y="908720"/>
            <a:ext cx="51845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ts val="2400"/>
              </a:spcBef>
            </a:pPr>
            <a:r>
              <a:rPr lang="zh-TW" altLang="en-US" sz="3200" b="1" dirty="0">
                <a:solidFill>
                  <a:srgbClr val="00FF00"/>
                </a:solidFill>
              </a:rPr>
              <a:t>無比力量 </a:t>
            </a:r>
            <a:r>
              <a:rPr lang="en-CA" altLang="zh-TW" sz="2800" b="1" dirty="0">
                <a:solidFill>
                  <a:srgbClr val="00FF00"/>
                </a:solidFill>
              </a:rPr>
              <a:t>(</a:t>
            </a:r>
            <a:r>
              <a:rPr lang="en-US" altLang="zh-TW" sz="2800" b="1" i="1" dirty="0">
                <a:solidFill>
                  <a:srgbClr val="00FF00"/>
                </a:solidFill>
              </a:rPr>
              <a:t>12:31-13:13)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99592" y="1772817"/>
            <a:ext cx="756084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一、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愛</a:t>
            </a: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是源用恩賜的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總動力 </a:t>
            </a:r>
            <a:r>
              <a:rPr lang="en-US" sz="2800" b="1" dirty="0">
                <a:solidFill>
                  <a:schemeClr val="bg1"/>
                </a:solidFill>
                <a:latin typeface="Monotype Corsiva" pitchFamily="66" charset="0"/>
              </a:rPr>
              <a:t>(v. </a:t>
            </a:r>
            <a:r>
              <a:rPr lang="en-US" altLang="zh-TW" sz="2800" b="1" dirty="0">
                <a:solidFill>
                  <a:schemeClr val="bg1"/>
                </a:solidFill>
                <a:latin typeface="Monotype Corsiva" pitchFamily="66" charset="0"/>
              </a:rPr>
              <a:t>1-3</a:t>
            </a:r>
            <a:r>
              <a:rPr lang="en-US" sz="2800" b="1" dirty="0">
                <a:solidFill>
                  <a:schemeClr val="bg1"/>
                </a:solidFill>
                <a:latin typeface="Monotype Corsiva" pitchFamily="66" charset="0"/>
              </a:rPr>
              <a:t>)</a:t>
            </a:r>
            <a:endParaRPr lang="en-US" altLang="zh-TW" sz="28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二、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愛</a:t>
            </a: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是建立群體的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凝聚力 </a:t>
            </a:r>
            <a:r>
              <a:rPr lang="en-US" sz="2800" b="1" dirty="0">
                <a:solidFill>
                  <a:schemeClr val="bg1"/>
                </a:solidFill>
                <a:latin typeface="Monotype Corsiva" pitchFamily="66" charset="0"/>
              </a:rPr>
              <a:t>(v. </a:t>
            </a:r>
            <a:r>
              <a:rPr lang="en-US" altLang="zh-TW" sz="2800" b="1" dirty="0">
                <a:solidFill>
                  <a:schemeClr val="bg1"/>
                </a:solidFill>
                <a:latin typeface="Monotype Corsiva" pitchFamily="66" charset="0"/>
              </a:rPr>
              <a:t>4-7</a:t>
            </a:r>
            <a:r>
              <a:rPr lang="en-US" sz="2800" b="1" dirty="0">
                <a:solidFill>
                  <a:schemeClr val="bg1"/>
                </a:solidFill>
                <a:latin typeface="Monotype Corsiva" pitchFamily="66" charset="0"/>
              </a:rPr>
              <a:t>)</a:t>
            </a:r>
            <a:endParaRPr lang="en-US" altLang="zh-TW" sz="28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三、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愛</a:t>
            </a: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是事奉道路的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持久力 </a:t>
            </a:r>
            <a:r>
              <a:rPr lang="en-US" sz="2800" b="1" dirty="0">
                <a:solidFill>
                  <a:schemeClr val="bg1"/>
                </a:solidFill>
                <a:latin typeface="Monotype Corsiva" pitchFamily="66" charset="0"/>
              </a:rPr>
              <a:t>(v. </a:t>
            </a:r>
            <a:r>
              <a:rPr lang="en-US" altLang="zh-TW" sz="2800" b="1" dirty="0">
                <a:solidFill>
                  <a:schemeClr val="bg1"/>
                </a:solidFill>
                <a:latin typeface="Monotype Corsiva" pitchFamily="66" charset="0"/>
              </a:rPr>
              <a:t>8-13</a:t>
            </a:r>
            <a:r>
              <a:rPr lang="en-US" sz="2800" b="1" dirty="0">
                <a:solidFill>
                  <a:schemeClr val="bg1"/>
                </a:solidFill>
                <a:latin typeface="Monotype Corsiva" pitchFamily="66" charset="0"/>
              </a:rPr>
              <a:t>)</a:t>
            </a:r>
            <a:endParaRPr lang="en-CA" sz="28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67544" y="908720"/>
            <a:ext cx="84969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三、恩賜是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聖靈彰顯</a:t>
            </a: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為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造就教會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979712" y="908720"/>
            <a:ext cx="2160240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3200" b="1" dirty="0">
                <a:cs typeface="+mn-cs"/>
              </a:rPr>
              <a:t>entrance</a:t>
            </a:r>
            <a:endParaRPr lang="zh-TW" altLang="en-US" sz="3200" b="1" dirty="0">
              <a:cs typeface="+mn-cs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83968" y="908720"/>
            <a:ext cx="2448272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入口（名詞）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979712" y="1700808"/>
            <a:ext cx="2160240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3200" b="1" dirty="0">
                <a:cs typeface="+mn-cs"/>
              </a:rPr>
              <a:t>entrance</a:t>
            </a:r>
            <a:endParaRPr lang="zh-TW" altLang="en-US" sz="3200" b="1" dirty="0">
              <a:cs typeface="+mn-cs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283968" y="1700808"/>
            <a:ext cx="2448272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出神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085308" y="1700808"/>
            <a:ext cx="2006971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（動詞）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88640"/>
            <a:ext cx="8443912" cy="24391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7063" indent="-627063">
              <a:spcBef>
                <a:spcPts val="300"/>
              </a:spcBef>
              <a:defRPr/>
            </a:pPr>
            <a:r>
              <a:rPr lang="en-US" altLang="zh-TW" sz="2500" b="1" dirty="0">
                <a:latin typeface="Arial" pitchFamily="34" charset="0"/>
                <a:cs typeface="Arial" charset="0"/>
              </a:rPr>
              <a:t>5	</a:t>
            </a:r>
            <a:r>
              <a:rPr lang="zh-TW" altLang="en-US" sz="2500" b="1" dirty="0">
                <a:latin typeface="Arial" pitchFamily="34" charset="0"/>
                <a:cs typeface="Arial" charset="0"/>
              </a:rPr>
              <a:t>我願意你們都說方言，更願意你們作先知講道；因為說方言的，</a:t>
            </a:r>
            <a:r>
              <a:rPr lang="zh-TW" altLang="en-US" sz="2500" b="1" dirty="0">
                <a:solidFill>
                  <a:srgbClr val="FFFF00"/>
                </a:solidFill>
                <a:latin typeface="Arial" pitchFamily="34" charset="0"/>
                <a:cs typeface="Arial" charset="0"/>
              </a:rPr>
              <a:t>若不翻出來</a:t>
            </a:r>
            <a:r>
              <a:rPr lang="zh-TW" altLang="en-US" sz="2500" b="1" dirty="0">
                <a:latin typeface="Arial" pitchFamily="34" charset="0"/>
                <a:cs typeface="Arial" charset="0"/>
              </a:rPr>
              <a:t>，使教會被造就，</a:t>
            </a:r>
            <a:r>
              <a:rPr lang="zh-TW" altLang="en-US" sz="2500" b="1" dirty="0">
                <a:solidFill>
                  <a:srgbClr val="FFFF00"/>
                </a:solidFill>
                <a:latin typeface="Arial" pitchFamily="34" charset="0"/>
                <a:cs typeface="Arial" charset="0"/>
              </a:rPr>
              <a:t>那作先知講道的，就比他強了。</a:t>
            </a:r>
          </a:p>
          <a:p>
            <a:pPr marL="627063" indent="-627063">
              <a:spcBef>
                <a:spcPts val="300"/>
              </a:spcBef>
              <a:defRPr/>
            </a:pPr>
            <a:r>
              <a:rPr lang="en-US" altLang="zh-TW" sz="2500" b="1" dirty="0">
                <a:latin typeface="Arial" pitchFamily="34" charset="0"/>
                <a:cs typeface="Arial" charset="0"/>
              </a:rPr>
              <a:t>6	</a:t>
            </a:r>
            <a:r>
              <a:rPr lang="zh-TW" altLang="en-US" sz="2500" b="1" dirty="0">
                <a:latin typeface="Arial" pitchFamily="34" charset="0"/>
                <a:cs typeface="Arial" charset="0"/>
              </a:rPr>
              <a:t>弟兄們，我到你們那裏去，</a:t>
            </a:r>
            <a:r>
              <a:rPr lang="zh-TW" altLang="en-US" sz="2500" b="1" dirty="0">
                <a:solidFill>
                  <a:srgbClr val="FFFF00"/>
                </a:solidFill>
                <a:latin typeface="Arial" pitchFamily="34" charset="0"/>
                <a:cs typeface="Arial" charset="0"/>
              </a:rPr>
              <a:t>若只說方言</a:t>
            </a:r>
            <a:r>
              <a:rPr lang="zh-TW" altLang="en-US" sz="2500" b="1" dirty="0">
                <a:latin typeface="Arial" pitchFamily="34" charset="0"/>
                <a:cs typeface="Arial" charset="0"/>
              </a:rPr>
              <a:t>，不用啟示，或知識，或預言，或教訓，給你們講解，</a:t>
            </a:r>
            <a:r>
              <a:rPr lang="zh-TW" altLang="en-US" sz="2500" b="1" dirty="0">
                <a:solidFill>
                  <a:srgbClr val="FFFF00"/>
                </a:solidFill>
                <a:latin typeface="Arial" pitchFamily="34" charset="0"/>
                <a:cs typeface="Arial" charset="0"/>
              </a:rPr>
              <a:t>我與你們有甚麼益處呢？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96136" y="4293096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哥林多前書十四章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2564904"/>
            <a:ext cx="8443912" cy="8617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7063" indent="-627063">
              <a:spcBef>
                <a:spcPts val="300"/>
              </a:spcBef>
              <a:defRPr/>
            </a:pPr>
            <a:r>
              <a:rPr lang="en-US" altLang="zh-TW" sz="2500" b="1" dirty="0">
                <a:latin typeface="Arial" pitchFamily="34" charset="0"/>
              </a:rPr>
              <a:t>12	</a:t>
            </a:r>
            <a:r>
              <a:rPr lang="zh-TW" altLang="en-US" sz="2500" b="1" dirty="0">
                <a:latin typeface="Arial" pitchFamily="34" charset="0"/>
              </a:rPr>
              <a:t>你們也是如此，既是切慕屬靈的恩賜，</a:t>
            </a:r>
            <a:r>
              <a:rPr lang="zh-TW" altLang="en-US" sz="2500" b="1" dirty="0">
                <a:solidFill>
                  <a:srgbClr val="00FF00"/>
                </a:solidFill>
                <a:latin typeface="Arial" pitchFamily="34" charset="0"/>
              </a:rPr>
              <a:t>就當求多得造就教會的恩賜。</a:t>
            </a:r>
            <a:endParaRPr lang="zh-TW" altLang="en-US" sz="2500" b="1" dirty="0">
              <a:solidFill>
                <a:srgbClr val="00FF0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76560" y="3429000"/>
            <a:ext cx="8443912" cy="8617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7063" indent="-627063">
              <a:spcBef>
                <a:spcPts val="300"/>
              </a:spcBef>
              <a:defRPr/>
            </a:pPr>
            <a:r>
              <a:rPr lang="en-US" altLang="zh-TW" sz="2500" b="1" dirty="0">
                <a:latin typeface="Arial" pitchFamily="34" charset="0"/>
              </a:rPr>
              <a:t>19	</a:t>
            </a:r>
            <a:r>
              <a:rPr lang="zh-TW" altLang="en-US" sz="2500" b="1" dirty="0">
                <a:solidFill>
                  <a:srgbClr val="00FF00"/>
                </a:solidFill>
                <a:latin typeface="Arial" pitchFamily="34" charset="0"/>
              </a:rPr>
              <a:t>但在教會中</a:t>
            </a:r>
            <a:r>
              <a:rPr lang="zh-TW" altLang="en-US" sz="2500" b="1" dirty="0">
                <a:latin typeface="Arial" pitchFamily="34" charset="0"/>
              </a:rPr>
              <a:t>，寧可用悟性說五句教導人的話，強如說萬句方言。</a:t>
            </a:r>
            <a:endParaRPr lang="zh-TW" altLang="en-US" sz="2500" b="1" dirty="0">
              <a:latin typeface="Arial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334978"/>
            <a:ext cx="7992888" cy="9541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spcBef>
                <a:spcPts val="300"/>
              </a:spcBef>
              <a:defRPr/>
            </a:pPr>
            <a:r>
              <a:rPr lang="en-US" altLang="zh-TW" sz="2800" b="1" dirty="0">
                <a:latin typeface="Arial" pitchFamily="34" charset="0"/>
                <a:cs typeface="Arial" charset="0"/>
              </a:rPr>
              <a:t>20	</a:t>
            </a:r>
            <a:r>
              <a:rPr lang="zh-TW" altLang="en-US" sz="2800" b="1" dirty="0">
                <a:latin typeface="Arial" pitchFamily="34" charset="0"/>
              </a:rPr>
              <a:t>弟兄們，在心志上不要作小孩子。然而，     在惡事上要作嬰孩，</a:t>
            </a:r>
            <a:r>
              <a:rPr lang="zh-TW" altLang="en-US" sz="2800" b="1" dirty="0">
                <a:solidFill>
                  <a:srgbClr val="00FF00"/>
                </a:solidFill>
                <a:latin typeface="Arial" pitchFamily="34" charset="0"/>
              </a:rPr>
              <a:t>在心志上總要作大人</a:t>
            </a:r>
            <a:r>
              <a:rPr lang="zh-TW" altLang="en-US" sz="2800" b="1" dirty="0">
                <a:latin typeface="Arial" pitchFamily="34" charset="0"/>
              </a:rPr>
              <a:t>。</a:t>
            </a:r>
            <a:endParaRPr lang="zh-TW" altLang="en-US" sz="2800" b="1" dirty="0">
              <a:latin typeface="Arial" pitchFamily="34" charset="0"/>
              <a:cs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96136" y="292494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哥林多前書十四章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7544" y="1487106"/>
            <a:ext cx="7992888" cy="9541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spcBef>
                <a:spcPts val="300"/>
              </a:spcBef>
              <a:defRPr/>
            </a:pPr>
            <a:r>
              <a:rPr lang="en-US" altLang="zh-TW" sz="2800" b="1" dirty="0">
                <a:latin typeface="Arial" pitchFamily="34" charset="0"/>
              </a:rPr>
              <a:t>25	</a:t>
            </a:r>
            <a:r>
              <a:rPr lang="zh-TW" altLang="en-US" sz="2800" b="1" dirty="0">
                <a:latin typeface="Arial" pitchFamily="34" charset="0"/>
              </a:rPr>
              <a:t>他心裏的隱情顯露出來，就必將臉伏地，     敬拜　神，說：「　神真是在你們中間了。」。</a:t>
            </a:r>
            <a:endParaRPr lang="zh-TW" altLang="en-US" sz="2800" b="1" dirty="0">
              <a:latin typeface="Arial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555776" y="2278613"/>
            <a:ext cx="15121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出神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004048" y="2278613"/>
            <a:ext cx="13681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入神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707904" y="908720"/>
            <a:ext cx="15841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00FF00"/>
                </a:solidFill>
                <a:latin typeface="Century Schoolbook" pitchFamily="18" charset="0"/>
              </a:rPr>
              <a:t>有神</a:t>
            </a:r>
            <a:endParaRPr lang="en-US" altLang="zh-TW" sz="3600" b="1" dirty="0">
              <a:solidFill>
                <a:srgbClr val="00FF00"/>
              </a:solidFill>
              <a:latin typeface="Century Schoolbook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275856" y="1556792"/>
            <a:ext cx="792088" cy="72008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4860032" y="1556792"/>
            <a:ext cx="864096" cy="72008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87624" y="1124744"/>
          <a:ext cx="6480719" cy="2592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267744" y="1142674"/>
            <a:ext cx="1773017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方言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59632" y="1772816"/>
            <a:ext cx="4464496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對象   對神說話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259632" y="2459562"/>
            <a:ext cx="4464496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內容   奧秘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259632" y="3107634"/>
            <a:ext cx="4464496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建立   自己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067944" y="1196752"/>
            <a:ext cx="3240360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說預言（先知講道）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067944" y="1826894"/>
            <a:ext cx="2016224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對人說話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4067944" y="2473376"/>
            <a:ext cx="3168352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造就、安慰、勸勉</a:t>
            </a: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4067944" y="3121448"/>
            <a:ext cx="1152128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教會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15616" y="908720"/>
            <a:ext cx="777755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eaLnBrk="0" hangingPunct="0">
              <a:spcBef>
                <a:spcPts val="2400"/>
              </a:spcBef>
            </a:pP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出神入神</a:t>
            </a:r>
            <a:endParaRPr lang="en-US" altLang="zh-TW" sz="40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115616" y="1942961"/>
            <a:ext cx="784887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一、出神是真有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講奧秘事</a:t>
            </a:r>
            <a:r>
              <a:rPr lang="zh-TW" altLang="en-US" sz="3600" b="1" dirty="0">
                <a:solidFill>
                  <a:srgbClr val="FFFFFF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的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方言</a:t>
            </a:r>
            <a:endParaRPr lang="en-US" altLang="zh-TW" sz="3600" b="1" dirty="0">
              <a:solidFill>
                <a:srgbClr val="FFFF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Schoolbook" pitchFamily="18" charset="0"/>
            </a:endParaRPr>
          </a:p>
          <a:p>
            <a:pPr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二、入神是透過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更好</a:t>
            </a:r>
            <a:r>
              <a:rPr lang="zh-TW" altLang="en-US" sz="3600" b="1" dirty="0">
                <a:solidFill>
                  <a:srgbClr val="FFFFFF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的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宣講信息</a:t>
            </a:r>
            <a:endParaRPr lang="en-US" altLang="zh-TW" sz="3600" b="1" dirty="0">
              <a:solidFill>
                <a:srgbClr val="FFFF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Schoolbook" pitchFamily="18" charset="0"/>
            </a:endParaRPr>
          </a:p>
          <a:p>
            <a:pPr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三、恩賜是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聖靈彰顯</a:t>
            </a:r>
            <a:r>
              <a:rPr lang="zh-TW" altLang="en-US" sz="3600" b="1" dirty="0">
                <a:solidFill>
                  <a:srgbClr val="FFFFFF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為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Schoolbook" pitchFamily="18" charset="0"/>
              </a:rPr>
              <a:t>造就教會</a:t>
            </a:r>
            <a:endParaRPr lang="en-US" altLang="zh-TW" sz="3600" b="1" dirty="0">
              <a:solidFill>
                <a:srgbClr val="FFFF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23728" y="980728"/>
            <a:ext cx="6336704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他必興旺，我必衰微。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36096" y="2020778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約翰福音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3:30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9552" y="908720"/>
            <a:ext cx="84249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一、出神是真有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講奧秘事</a:t>
            </a: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的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方言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88640"/>
            <a:ext cx="8064896" cy="1449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2	</a:t>
            </a:r>
            <a:r>
              <a:rPr lang="zh-TW" altLang="en-US" sz="2800" b="1" dirty="0">
                <a:cs typeface="+mn-cs"/>
              </a:rPr>
              <a:t>那說方言的，原不是對人說，乃是對　神說，因為沒有人聽出來。然而，他在心靈裏卻是講說各樣的奧祕。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348880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哥林多前書十四章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5536" y="1844824"/>
            <a:ext cx="8064896" cy="51668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4a	</a:t>
            </a:r>
            <a:r>
              <a:rPr lang="zh-TW" altLang="en-US" sz="2800" b="1" dirty="0">
                <a:cs typeface="+mn-cs"/>
              </a:rPr>
              <a:t>說方言的，是造就自己；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07704" y="1124744"/>
          <a:ext cx="5400600" cy="2592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72853" y="1142674"/>
            <a:ext cx="1368152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方言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051720" y="1772816"/>
            <a:ext cx="4464496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對象      對神說話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2051720" y="2459562"/>
            <a:ext cx="4464496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內容      奧秘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051720" y="3107634"/>
            <a:ext cx="4464496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建立      自己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27584" y="836712"/>
            <a:ext cx="4176464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方言的四種定義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27584" y="1466854"/>
            <a:ext cx="4464496" cy="57355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600"/>
              </a:spcBef>
              <a:defRPr/>
            </a:pPr>
            <a:r>
              <a:rPr lang="en-US" altLang="zh-TW" sz="3200" b="1" dirty="0">
                <a:cs typeface="+mn-cs"/>
              </a:rPr>
              <a:t>1.	</a:t>
            </a:r>
            <a:r>
              <a:rPr lang="zh-TW" altLang="en-US" sz="3200" b="1" dirty="0">
                <a:cs typeface="+mn-cs"/>
              </a:rPr>
              <a:t>方言是一種唇音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88640"/>
            <a:ext cx="8064896" cy="28069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7	</a:t>
            </a:r>
            <a:r>
              <a:rPr lang="zh-TW" altLang="en-US" sz="2800" b="1" dirty="0">
                <a:cs typeface="+mn-cs"/>
              </a:rPr>
              <a:t>就是那有聲無氣的物，或簫，或琴，若發出來的聲音沒有分別，怎能知道所吹所彈的是甚麼呢？</a:t>
            </a:r>
          </a:p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8	</a:t>
            </a:r>
            <a:r>
              <a:rPr lang="zh-TW" altLang="en-US" sz="2800" b="1" dirty="0">
                <a:cs typeface="+mn-cs"/>
              </a:rPr>
              <a:t>若吹無定的號聲，誰能預備打仗呢？</a:t>
            </a:r>
          </a:p>
          <a:p>
            <a:pPr marL="447675" indent="-44767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9	</a:t>
            </a:r>
            <a:r>
              <a:rPr lang="zh-TW" altLang="en-US" sz="2800" b="1" dirty="0">
                <a:cs typeface="+mn-cs"/>
              </a:rPr>
              <a:t>你們也是如此。舌頭若不說容易明白的話，    怎能知道所說的是甚麼呢？這就是向空說話了。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86104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14:7-9</a:t>
            </a:r>
          </a:p>
        </p:txBody>
      </p:sp>
    </p:spTree>
  </p:cSld>
  <p:clrMapOvr>
    <a:masterClrMapping/>
  </p:clrMapOvr>
</p:sld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_rels/them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Theme14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mandarin-test">
  <a:themeElements>
    <a:clrScheme name="mandarin-test 1">
      <a:dk1>
        <a:srgbClr val="000054"/>
      </a:dk1>
      <a:lt1>
        <a:srgbClr val="EAEAEA"/>
      </a:lt1>
      <a:dk2>
        <a:srgbClr val="00007A"/>
      </a:dk2>
      <a:lt2>
        <a:srgbClr val="EBD189"/>
      </a:lt2>
      <a:accent1>
        <a:srgbClr val="FCAB40"/>
      </a:accent1>
      <a:accent2>
        <a:srgbClr val="555BAD"/>
      </a:accent2>
      <a:accent3>
        <a:srgbClr val="AAAABE"/>
      </a:accent3>
      <a:accent4>
        <a:srgbClr val="C8C8C8"/>
      </a:accent4>
      <a:accent5>
        <a:srgbClr val="FDD2AF"/>
      </a:accent5>
      <a:accent6>
        <a:srgbClr val="4C529C"/>
      </a:accent6>
      <a:hlink>
        <a:srgbClr val="B97C01"/>
      </a:hlink>
      <a:folHlink>
        <a:srgbClr val="CCFF33"/>
      </a:folHlink>
    </a:clrScheme>
    <a:fontScheme name="mandarin-te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andarin-test 1">
        <a:dk1>
          <a:srgbClr val="000054"/>
        </a:dk1>
        <a:lt1>
          <a:srgbClr val="EAEAEA"/>
        </a:lt1>
        <a:dk2>
          <a:srgbClr val="00007A"/>
        </a:dk2>
        <a:lt2>
          <a:srgbClr val="EBD189"/>
        </a:lt2>
        <a:accent1>
          <a:srgbClr val="FCAB40"/>
        </a:accent1>
        <a:accent2>
          <a:srgbClr val="555BAD"/>
        </a:accent2>
        <a:accent3>
          <a:srgbClr val="AAAABE"/>
        </a:accent3>
        <a:accent4>
          <a:srgbClr val="C8C8C8"/>
        </a:accent4>
        <a:accent5>
          <a:srgbClr val="FDD2AF"/>
        </a:accent5>
        <a:accent6>
          <a:srgbClr val="4C529C"/>
        </a:accent6>
        <a:hlink>
          <a:srgbClr val="B97C01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2">
        <a:dk1>
          <a:srgbClr val="000000"/>
        </a:dk1>
        <a:lt1>
          <a:srgbClr val="FFFFCC"/>
        </a:lt1>
        <a:dk2>
          <a:srgbClr val="993300"/>
        </a:dk2>
        <a:lt2>
          <a:srgbClr val="EDE1AF"/>
        </a:lt2>
        <a:accent1>
          <a:srgbClr val="CAC0E2"/>
        </a:accent1>
        <a:accent2>
          <a:srgbClr val="DFC977"/>
        </a:accent2>
        <a:accent3>
          <a:srgbClr val="FFFFE2"/>
        </a:accent3>
        <a:accent4>
          <a:srgbClr val="000000"/>
        </a:accent4>
        <a:accent5>
          <a:srgbClr val="E1DCEE"/>
        </a:accent5>
        <a:accent6>
          <a:srgbClr val="CAB66B"/>
        </a:accent6>
        <a:hlink>
          <a:srgbClr val="660033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ndarin-test 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ndarin-test 4">
        <a:dk1>
          <a:srgbClr val="481800"/>
        </a:dk1>
        <a:lt1>
          <a:srgbClr val="EAEAEA"/>
        </a:lt1>
        <a:dk2>
          <a:srgbClr val="762700"/>
        </a:dk2>
        <a:lt2>
          <a:srgbClr val="EBD189"/>
        </a:lt2>
        <a:accent1>
          <a:srgbClr val="FCAB40"/>
        </a:accent1>
        <a:accent2>
          <a:srgbClr val="AD717F"/>
        </a:accent2>
        <a:accent3>
          <a:srgbClr val="BDACAA"/>
        </a:accent3>
        <a:accent4>
          <a:srgbClr val="C8C8C8"/>
        </a:accent4>
        <a:accent5>
          <a:srgbClr val="FDD2AF"/>
        </a:accent5>
        <a:accent6>
          <a:srgbClr val="9C6672"/>
        </a:accent6>
        <a:hlink>
          <a:srgbClr val="FFFF99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5">
        <a:dk1>
          <a:srgbClr val="330066"/>
        </a:dk1>
        <a:lt1>
          <a:srgbClr val="EAEAEA"/>
        </a:lt1>
        <a:dk2>
          <a:srgbClr val="4E009C"/>
        </a:dk2>
        <a:lt2>
          <a:srgbClr val="EBD189"/>
        </a:lt2>
        <a:accent1>
          <a:srgbClr val="FCAB40"/>
        </a:accent1>
        <a:accent2>
          <a:srgbClr val="8871BB"/>
        </a:accent2>
        <a:accent3>
          <a:srgbClr val="B2AACB"/>
        </a:accent3>
        <a:accent4>
          <a:srgbClr val="C8C8C8"/>
        </a:accent4>
        <a:accent5>
          <a:srgbClr val="FDD2AF"/>
        </a:accent5>
        <a:accent6>
          <a:srgbClr val="7B66A9"/>
        </a:accent6>
        <a:hlink>
          <a:srgbClr val="99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6">
        <a:dk1>
          <a:srgbClr val="454425"/>
        </a:dk1>
        <a:lt1>
          <a:srgbClr val="EAEAEA"/>
        </a:lt1>
        <a:dk2>
          <a:srgbClr val="4D6A2A"/>
        </a:dk2>
        <a:lt2>
          <a:srgbClr val="EBD189"/>
        </a:lt2>
        <a:accent1>
          <a:srgbClr val="FCAB40"/>
        </a:accent1>
        <a:accent2>
          <a:srgbClr val="A59E79"/>
        </a:accent2>
        <a:accent3>
          <a:srgbClr val="B2B9AC"/>
        </a:accent3>
        <a:accent4>
          <a:srgbClr val="C8C8C8"/>
        </a:accent4>
        <a:accent5>
          <a:srgbClr val="FDD2AF"/>
        </a:accent5>
        <a:accent6>
          <a:srgbClr val="958F6D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7">
        <a:dk1>
          <a:srgbClr val="3C2924"/>
        </a:dk1>
        <a:lt1>
          <a:srgbClr val="EAEAEA"/>
        </a:lt1>
        <a:dk2>
          <a:srgbClr val="0D0A46"/>
        </a:dk2>
        <a:lt2>
          <a:srgbClr val="EBD189"/>
        </a:lt2>
        <a:accent1>
          <a:srgbClr val="FCAB40"/>
        </a:accent1>
        <a:accent2>
          <a:srgbClr val="633D4E"/>
        </a:accent2>
        <a:accent3>
          <a:srgbClr val="AAAAB0"/>
        </a:accent3>
        <a:accent4>
          <a:srgbClr val="C8C8C8"/>
        </a:accent4>
        <a:accent5>
          <a:srgbClr val="FDD2AF"/>
        </a:accent5>
        <a:accent6>
          <a:srgbClr val="593646"/>
        </a:accent6>
        <a:hlink>
          <a:srgbClr val="FFCC66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万里长城">
  <a:themeElements>
    <a:clrScheme name="万里长城 1">
      <a:dk1>
        <a:srgbClr val="000000"/>
      </a:dk1>
      <a:lt1>
        <a:srgbClr val="FFFFFF"/>
      </a:lt1>
      <a:dk2>
        <a:srgbClr val="000099"/>
      </a:dk2>
      <a:lt2>
        <a:srgbClr val="969696"/>
      </a:lt2>
      <a:accent1>
        <a:srgbClr val="FFFF99"/>
      </a:accent1>
      <a:accent2>
        <a:srgbClr val="006666"/>
      </a:accent2>
      <a:accent3>
        <a:srgbClr val="FFFFFF"/>
      </a:accent3>
      <a:accent4>
        <a:srgbClr val="000000"/>
      </a:accent4>
      <a:accent5>
        <a:srgbClr val="FFFFCA"/>
      </a:accent5>
      <a:accent6>
        <a:srgbClr val="005C5C"/>
      </a:accent6>
      <a:hlink>
        <a:srgbClr val="800080"/>
      </a:hlink>
      <a:folHlink>
        <a:srgbClr val="FF6600"/>
      </a:folHlink>
    </a:clrScheme>
    <a:fontScheme name="万里长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万里长城 1">
        <a:dk1>
          <a:srgbClr val="000000"/>
        </a:dk1>
        <a:lt1>
          <a:srgbClr val="FFFFFF"/>
        </a:lt1>
        <a:dk2>
          <a:srgbClr val="000099"/>
        </a:dk2>
        <a:lt2>
          <a:srgbClr val="969696"/>
        </a:lt2>
        <a:accent1>
          <a:srgbClr val="FFFF99"/>
        </a:accent1>
        <a:accent2>
          <a:srgbClr val="006666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005C5C"/>
        </a:accent6>
        <a:hlink>
          <a:srgbClr val="80008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2">
        <a:dk1>
          <a:srgbClr val="000000"/>
        </a:dk1>
        <a:lt1>
          <a:srgbClr val="8EA4EA"/>
        </a:lt1>
        <a:dk2>
          <a:srgbClr val="0033CC"/>
        </a:dk2>
        <a:lt2>
          <a:srgbClr val="969696"/>
        </a:lt2>
        <a:accent1>
          <a:srgbClr val="86B5B6"/>
        </a:accent1>
        <a:accent2>
          <a:srgbClr val="FFCC66"/>
        </a:accent2>
        <a:accent3>
          <a:srgbClr val="C6CFF3"/>
        </a:accent3>
        <a:accent4>
          <a:srgbClr val="000000"/>
        </a:accent4>
        <a:accent5>
          <a:srgbClr val="C3D7D7"/>
        </a:accent5>
        <a:accent6>
          <a:srgbClr val="E7B95C"/>
        </a:accent6>
        <a:hlink>
          <a:srgbClr val="626292"/>
        </a:hlink>
        <a:folHlink>
          <a:srgbClr val="A236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3">
        <a:dk1>
          <a:srgbClr val="0000FF"/>
        </a:dk1>
        <a:lt1>
          <a:srgbClr val="C0C0C0"/>
        </a:lt1>
        <a:dk2>
          <a:srgbClr val="000000"/>
        </a:dk2>
        <a:lt2>
          <a:srgbClr val="B2B2B2"/>
        </a:lt2>
        <a:accent1>
          <a:srgbClr val="FFCC99"/>
        </a:accent1>
        <a:accent2>
          <a:srgbClr val="FF99CC"/>
        </a:accent2>
        <a:accent3>
          <a:srgbClr val="DCDCDC"/>
        </a:accent3>
        <a:accent4>
          <a:srgbClr val="0000DA"/>
        </a:accent4>
        <a:accent5>
          <a:srgbClr val="FFE2CA"/>
        </a:accent5>
        <a:accent6>
          <a:srgbClr val="E78AB9"/>
        </a:accent6>
        <a:hlink>
          <a:srgbClr val="9C4070"/>
        </a:hlink>
        <a:folHlink>
          <a:srgbClr val="0071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4">
        <a:dk1>
          <a:srgbClr val="0029AC"/>
        </a:dk1>
        <a:lt1>
          <a:srgbClr val="CCFFCC"/>
        </a:lt1>
        <a:dk2>
          <a:srgbClr val="993366"/>
        </a:dk2>
        <a:lt2>
          <a:srgbClr val="969696"/>
        </a:lt2>
        <a:accent1>
          <a:srgbClr val="FFCC99"/>
        </a:accent1>
        <a:accent2>
          <a:srgbClr val="6699FF"/>
        </a:accent2>
        <a:accent3>
          <a:srgbClr val="E2FFE2"/>
        </a:accent3>
        <a:accent4>
          <a:srgbClr val="002192"/>
        </a:accent4>
        <a:accent5>
          <a:srgbClr val="FFE2CA"/>
        </a:accent5>
        <a:accent6>
          <a:srgbClr val="5C8AE7"/>
        </a:accent6>
        <a:hlink>
          <a:srgbClr val="006600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5">
        <a:dk1>
          <a:srgbClr val="333333"/>
        </a:dk1>
        <a:lt1>
          <a:srgbClr val="FF99CC"/>
        </a:lt1>
        <a:dk2>
          <a:srgbClr val="006600"/>
        </a:dk2>
        <a:lt2>
          <a:srgbClr val="B2B2B2"/>
        </a:lt2>
        <a:accent1>
          <a:srgbClr val="FFFF66"/>
        </a:accent1>
        <a:accent2>
          <a:srgbClr val="33CCFF"/>
        </a:accent2>
        <a:accent3>
          <a:srgbClr val="FFCAE2"/>
        </a:accent3>
        <a:accent4>
          <a:srgbClr val="2A2A2A"/>
        </a:accent4>
        <a:accent5>
          <a:srgbClr val="FFFFB8"/>
        </a:accent5>
        <a:accent6>
          <a:srgbClr val="2DB9E7"/>
        </a:accent6>
        <a:hlink>
          <a:srgbClr val="6600FF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6">
        <a:dk1>
          <a:srgbClr val="000000"/>
        </a:dk1>
        <a:lt1>
          <a:srgbClr val="FFFFCC"/>
        </a:lt1>
        <a:dk2>
          <a:srgbClr val="6756A6"/>
        </a:dk2>
        <a:lt2>
          <a:srgbClr val="969696"/>
        </a:lt2>
        <a:accent1>
          <a:srgbClr val="99CCFF"/>
        </a:accent1>
        <a:accent2>
          <a:srgbClr val="008000"/>
        </a:accent2>
        <a:accent3>
          <a:srgbClr val="FFFFE2"/>
        </a:accent3>
        <a:accent4>
          <a:srgbClr val="000000"/>
        </a:accent4>
        <a:accent5>
          <a:srgbClr val="CAE2FF"/>
        </a:accent5>
        <a:accent6>
          <a:srgbClr val="007300"/>
        </a:accent6>
        <a:hlink>
          <a:srgbClr val="990033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7">
        <a:dk1>
          <a:srgbClr val="CC3300"/>
        </a:dk1>
        <a:lt1>
          <a:srgbClr val="99CCFF"/>
        </a:lt1>
        <a:dk2>
          <a:srgbClr val="003399"/>
        </a:dk2>
        <a:lt2>
          <a:srgbClr val="969696"/>
        </a:lt2>
        <a:accent1>
          <a:srgbClr val="CED7FE"/>
        </a:accent1>
        <a:accent2>
          <a:srgbClr val="FFFFFF"/>
        </a:accent2>
        <a:accent3>
          <a:srgbClr val="CAE2FF"/>
        </a:accent3>
        <a:accent4>
          <a:srgbClr val="AE2A00"/>
        </a:accent4>
        <a:accent5>
          <a:srgbClr val="E3E8FE"/>
        </a:accent5>
        <a:accent6>
          <a:srgbClr val="E7E7E7"/>
        </a:accent6>
        <a:hlink>
          <a:srgbClr val="00660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8">
        <a:dk1>
          <a:srgbClr val="006600"/>
        </a:dk1>
        <a:lt1>
          <a:srgbClr val="FFCC99"/>
        </a:lt1>
        <a:dk2>
          <a:srgbClr val="000000"/>
        </a:dk2>
        <a:lt2>
          <a:srgbClr val="B2B2B2"/>
        </a:lt2>
        <a:accent1>
          <a:srgbClr val="FFFFFF"/>
        </a:accent1>
        <a:accent2>
          <a:srgbClr val="FFFF66"/>
        </a:accent2>
        <a:accent3>
          <a:srgbClr val="FFE2CA"/>
        </a:accent3>
        <a:accent4>
          <a:srgbClr val="005600"/>
        </a:accent4>
        <a:accent5>
          <a:srgbClr val="FFFFFF"/>
        </a:accent5>
        <a:accent6>
          <a:srgbClr val="E7E75C"/>
        </a:accent6>
        <a:hlink>
          <a:srgbClr val="5B5B89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2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Ribbons">
  <a:themeElements>
    <a:clrScheme name="Ribbons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heme4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2635</TotalTime>
  <Words>2734</Words>
  <Application>Microsoft Office PowerPoint</Application>
  <PresentationFormat>On-screen Show (4:3)</PresentationFormat>
  <Paragraphs>239</Paragraphs>
  <Slides>45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45</vt:i4>
      </vt:variant>
    </vt:vector>
  </HeadingPairs>
  <TitlesOfParts>
    <vt:vector size="78" baseType="lpstr">
      <vt:lpstr>Arial</vt:lpstr>
      <vt:lpstr>Arial Black</vt:lpstr>
      <vt:lpstr>Calibri</vt:lpstr>
      <vt:lpstr>Century Gothic</vt:lpstr>
      <vt:lpstr>Century Schoolbook</vt:lpstr>
      <vt:lpstr>Consolas</vt:lpstr>
      <vt:lpstr>Constantia</vt:lpstr>
      <vt:lpstr>Corbel</vt:lpstr>
      <vt:lpstr>Garamond</vt:lpstr>
      <vt:lpstr>Monotype Corsiva</vt:lpstr>
      <vt:lpstr>Tahoma</vt:lpstr>
      <vt:lpstr>Times New Roman</vt:lpstr>
      <vt:lpstr>Verdana</vt:lpstr>
      <vt:lpstr>Wingdings</vt:lpstr>
      <vt:lpstr>Wingdings 2</vt:lpstr>
      <vt:lpstr>Wingdings 3</vt:lpstr>
      <vt:lpstr>Theme14</vt:lpstr>
      <vt:lpstr>Curtain Call</vt:lpstr>
      <vt:lpstr>Proposal</vt:lpstr>
      <vt:lpstr>1_Default Design</vt:lpstr>
      <vt:lpstr>Orbit</vt:lpstr>
      <vt:lpstr>Ribbons</vt:lpstr>
      <vt:lpstr>Pixel</vt:lpstr>
      <vt:lpstr>Fireworks</vt:lpstr>
      <vt:lpstr>Theme4</vt:lpstr>
      <vt:lpstr>mandarin-test</vt:lpstr>
      <vt:lpstr>万里长城</vt:lpstr>
      <vt:lpstr>Default Design</vt:lpstr>
      <vt:lpstr>2_Default Design</vt:lpstr>
      <vt:lpstr>Verve</vt:lpstr>
      <vt:lpstr>1_Metro</vt:lpstr>
      <vt:lpstr>Flow</vt:lpstr>
      <vt:lpstr>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Betty.Siu</dc:creator>
  <cp:lastModifiedBy>Kairos Wong</cp:lastModifiedBy>
  <cp:revision>185</cp:revision>
  <dcterms:created xsi:type="dcterms:W3CDTF">2011-07-26T18:09:08Z</dcterms:created>
  <dcterms:modified xsi:type="dcterms:W3CDTF">2023-07-30T20:00:40Z</dcterms:modified>
</cp:coreProperties>
</file>