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6" r:id="rId8"/>
    <p:sldMasterId id="2147483770" r:id="rId9"/>
    <p:sldMasterId id="2147483782" r:id="rId10"/>
    <p:sldMasterId id="2147483794" r:id="rId11"/>
    <p:sldMasterId id="2147483806" r:id="rId12"/>
    <p:sldMasterId id="2147483818" r:id="rId13"/>
    <p:sldMasterId id="2147489036" r:id="rId14"/>
    <p:sldMasterId id="2147489048" r:id="rId15"/>
  </p:sldMasterIdLst>
  <p:notesMasterIdLst>
    <p:notesMasterId r:id="rId52"/>
  </p:notesMasterIdLst>
  <p:sldIdLst>
    <p:sldId id="650" r:id="rId16"/>
    <p:sldId id="602" r:id="rId17"/>
    <p:sldId id="702" r:id="rId18"/>
    <p:sldId id="737" r:id="rId19"/>
    <p:sldId id="703" r:id="rId20"/>
    <p:sldId id="704" r:id="rId21"/>
    <p:sldId id="705" r:id="rId22"/>
    <p:sldId id="706" r:id="rId23"/>
    <p:sldId id="707" r:id="rId24"/>
    <p:sldId id="708" r:id="rId25"/>
    <p:sldId id="709" r:id="rId26"/>
    <p:sldId id="710" r:id="rId27"/>
    <p:sldId id="714" r:id="rId28"/>
    <p:sldId id="667" r:id="rId29"/>
    <p:sldId id="712" r:id="rId30"/>
    <p:sldId id="716" r:id="rId31"/>
    <p:sldId id="717" r:id="rId32"/>
    <p:sldId id="718" r:id="rId33"/>
    <p:sldId id="719" r:id="rId34"/>
    <p:sldId id="724" r:id="rId35"/>
    <p:sldId id="725" r:id="rId36"/>
    <p:sldId id="726" r:id="rId37"/>
    <p:sldId id="727" r:id="rId38"/>
    <p:sldId id="738" r:id="rId39"/>
    <p:sldId id="730" r:id="rId40"/>
    <p:sldId id="715" r:id="rId41"/>
    <p:sldId id="731" r:id="rId42"/>
    <p:sldId id="729" r:id="rId43"/>
    <p:sldId id="733" r:id="rId44"/>
    <p:sldId id="734" r:id="rId45"/>
    <p:sldId id="735" r:id="rId46"/>
    <p:sldId id="713" r:id="rId47"/>
    <p:sldId id="736" r:id="rId48"/>
    <p:sldId id="711" r:id="rId49"/>
    <p:sldId id="668" r:id="rId50"/>
    <p:sldId id="739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PMingLiU" pitchFamily="18" charset="-12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00FFFF"/>
    <a:srgbClr val="000000"/>
    <a:srgbClr val="33CCFF"/>
    <a:srgbClr val="FFFFFF"/>
    <a:srgbClr val="FFFF66"/>
    <a:srgbClr val="FF99FF"/>
    <a:srgbClr val="66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C0F7C1A-6491-4878-81CA-F3BDF260CC0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D3FB552-6216-4224-8725-5911DCB3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3FB552-6216-4224-8725-5911DCB3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48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048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A3E9-233D-4380-B224-63CE8E8C013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8DAF-0696-4F5D-A036-9E0F7B477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7BED4-152A-476A-88DC-230212AF59A3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7DE9-4CBB-4786-A347-A2F5BE3D7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BFC3-C52D-42EF-8C70-EFFF45B47BB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E1C33-35DC-489B-9F57-688E653E9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9BD1-0407-4DBE-8C15-160C5681599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613F-9B4A-45B4-A0B1-BEFDB0BD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426B3-18F5-489D-8A76-219E3A153B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CA54-DCA6-4E29-B101-6ACC6B6590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8E3E7-9F98-4345-B96B-250651CB32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AF61-1B47-4C37-820E-E654AFA471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E46FB-C176-4A15-A6E7-595DEB5475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908DF-7352-40F3-B35D-6B7A4152E4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C581-6D73-4A44-9285-B252EC1AC7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53AA-AA71-4F2D-B6EF-8CF7E6CC93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A25F-8D50-44D5-82FD-F8E90969C1C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7F03-4FEB-4DAC-8B2C-1BA297A34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0BA8-4419-46F1-AB35-1A9B382445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7257-A7F6-4CFE-9099-906289F4384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D0C4-A84D-4DDE-AC84-01D0F7CDCB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0D83-84E0-420F-BD70-4C906EBEA2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AF6E-7035-494A-8950-50EDCBA34B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5451-ABC0-4882-8BAE-A49AFD641F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B456-578B-4024-A01C-EF27C193F5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D02C-835A-4F86-9106-24EC4EB186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4EAC-E129-448D-858F-524732A13D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DE5C-B583-47A7-A1E9-CFFA978F38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FA5A-25D3-4B39-BBAF-F1860F956552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CA990-8C2C-4577-9F89-AF648CE38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1DAA-8BD5-46E6-B53A-2C886BB52B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6C50-7D78-4303-91CE-4B82C8B2F9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2678-5771-4801-982B-1CCCA43E49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7F02-7516-4556-8205-D325EF587E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C9F4-C313-47C0-91C8-D44C0D57E3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5BABF-6E1D-4595-9560-852A88FB00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5B74-E013-4F52-AD52-EC86D0DA5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8922-24D0-4FA6-A3FF-1C1E707C72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3694A-BD8C-45E3-BDC6-7585BCFF93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A905-7759-4369-9F3D-7C62A8B978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6424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56424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A450-C60E-490F-B0AB-28DB90352E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9A612-F8D1-4387-821B-6053F5E2084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7D2F-7DCA-436F-AE0A-82D54F100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28094-68E0-4719-B6A8-1B1D4FFF0E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244B-C999-4D63-81DA-BCB12F05BC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699A-E10D-4632-BDA4-2349438C87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8BF2-890A-45F4-8AB9-013D50A3C7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B198-53E7-4767-8E79-61111C0AB2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D41-0FC9-4A2E-BE07-9791CDE41E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E05D-5513-4F4F-9047-865A70591D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D7A4-6721-4BA1-8E4A-A59D274113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09AE-DDBD-4247-949B-1077BDEE9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A1D-0F5C-4A7C-9651-1B76BB693E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6DB7-F4C1-4ED3-A157-615899346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2E61-8665-41ED-BC10-D29F1D026E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EFBCD-5367-4762-99D7-0238CCD5B6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DF26-426E-456E-A75C-514711C2E4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2B11-2CE6-4C66-B65F-5198858526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DA3E9-233D-4380-B224-63CE8E8C0132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A8DAF-0696-4F5D-A036-9E0F7B477C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B259C-9EE1-4EC3-BD66-22FF895544BD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63AA6-36E3-41ED-9EB0-9804F42CD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EC417-47F4-4913-A096-0492DB778225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7EDB6-8B65-4CDA-8EBF-8A160F9E53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00410-D1C2-433A-B157-3F1BBA6DE77B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DA6F1-AC9D-4E56-9AFA-9FE16D4E5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F9AE-5EA2-41F5-BD5E-77828069F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97196-83D4-4D2D-91BF-062D22818424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F668C-6687-44C5-8796-17E435ECA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FDF508-FCE8-49AB-8761-5A3D178C7A76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66160-C646-4D87-898E-4FC729209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63D91C-5A6A-4078-90E2-CD645FE58491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4BE4F-DB69-4092-994B-8B2FB4634C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5C3C8-A34C-430B-BC4A-2A7791031C21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F3E7D-10EC-4D6E-8CCC-A188ED9DF5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>
              <a:defRPr/>
            </a:pPr>
            <a:fld id="{F588F14A-6A10-4DD2-AA0F-7C2EB8146D4F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pPr>
              <a:defRPr/>
            </a:pPr>
            <a:fld id="{EE4342B1-8E1D-4EF0-8049-3692BAE27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7BED4-152A-476A-88DC-230212AF59A3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27DE9-4CBB-4786-A347-A2F5BE3D7D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0A25F-8D50-44D5-82FD-F8E90969C1CE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57F03-4FEB-4DAC-8B2C-1BA297A34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6CDB0-EFAB-4CB5-AE54-FA4C581F722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F5264-FAC7-4B29-8D55-CE8088C7D6A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8E0A4-1AC6-49BA-8F95-D5ED4AE3605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AE8E-CA51-4A4F-BB9F-3DE205607A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E08CD-6240-4D0A-B72A-F546C70B569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2AC5A-86D9-40E8-8CA3-77BCAB7B805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DD364-7F09-49D9-B157-C7517EECD2D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D115D-C1BD-43A2-B6FD-119AEC34DE6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45866-83DA-41E8-8475-C59E83B00BF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6AF13F0-0D3A-498A-A45C-B5A0D0EE4C5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37D7C-50D9-4AF2-B630-C75895F683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CAF1F-45E5-4655-9E0C-391F9E93DE2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4D09-AF5A-4B03-BBA6-4DC24AC983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FD24-DCF9-4C82-AA5D-AB872FE455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4C3F9-3AAD-4DE8-8551-BC57B10138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259C-9EE1-4EC3-BD66-22FF895544BD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3AA6-36E3-41ED-9EB0-9804F42C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551-5D6B-4B86-95CB-7C4BF0E939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1625-A05A-4BB0-9285-02BC26C670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DDA9-42DE-4896-BC1C-6459807332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8C27E-588B-4831-A1D9-0AB5AAAC21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403A-BDDA-4F0D-8407-409F15985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9C21A-0EC5-4F01-A7CC-8589A144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9711-394A-447C-870D-5F11495D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A700-B2D9-4123-B420-C35E78338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115C-7CE9-4CB5-A7F8-590D0301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99FF-F98E-4BC0-968F-D73C26D66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C417-47F4-4913-A096-0492DB778225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EDB6-8B65-4CDA-8EBF-8A160F9E5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6A34-BE4C-4F32-8514-B3EB5512D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C8D73-053F-4BA6-93D9-242AEEFB4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B1996-26C9-4433-93EC-9CC3C010B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A59C2-0810-435A-A9F8-91D14A0DB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1D18-3AC2-4085-944A-C6D8F6B7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A288-A377-40A0-BF2F-E5ED3AC98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33D2-E9E7-419D-88F2-1A068DE6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D9A1-1DBA-487D-931A-0F253197F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7173-815F-47A6-8156-AE90873E7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7ED8-B023-433B-A071-E7762341C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0410-D1C2-433A-B157-3F1BBA6DE77B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DA6F1-AC9D-4E56-9AFA-9FE16D4E5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BA94-1EBC-48FB-8533-5F4FEA30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DBF4-22D5-4E90-826D-3493CA19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9B9A-9550-4E62-9059-3CE8920E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A6A21-414C-4C22-97FA-E4E91EC7F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BCCD-057D-418E-BEDD-F31C6D0D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F480-CCE3-4EAD-8152-74D995F3A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41274-CA94-40DE-8593-FB1DD387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78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8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8A5F-C17A-4B63-9441-4F911AF6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7F3EB-303A-4611-B866-2CF1B22C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B02A-EA6A-4FDB-A307-00EA71191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7196-83D4-4D2D-91BF-062D22818424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668C-6687-44C5-8796-17E435ECA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83D1-FB80-439E-9F70-396FA078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9364-F8FA-4806-A595-B0CEEADA7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2C87-8005-4249-B874-A3DA184D9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CA57-5DEE-4A01-9AE0-62C838D9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AB21-54FA-4496-BDF6-EEA8EA8D9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6083B-5F0B-43AC-9BA8-D1A7E2E6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077D-9AF4-4403-BED8-CDE0B92D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E813-7A80-44D7-9371-6C70945E2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41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2441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0FD6CDB0-EFAB-4CB5-AE54-FA4C581F72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5264-FAC7-4B29-8D55-CE8088C7D6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F508-FCE8-49AB-8761-5A3D178C7A76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6160-C646-4D87-898E-4FC72920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E0A4-1AC6-49BA-8F95-D5ED4AE360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08CD-6240-4D0A-B72A-F546C70B5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AC5A-86D9-40E8-8CA3-77BCAB7B8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D364-7F09-49D9-B157-C7517EECD2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115D-C1BD-43A2-B6FD-119AEC34DE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45866-83DA-41E8-8475-C59E83B00B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13F0-0D3A-498A-A45C-B5A0D0EE4C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7D7C-50D9-4AF2-B630-C75895F683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AF1F-45E5-4655-9E0C-391F9E93DE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248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8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3B30-E36F-4309-A264-6109AD3B1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D91C-5A6A-4078-90E2-CD645FE58491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BE4F-DB69-4092-994B-8B2FB4634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4720-D15F-403A-821C-436581FF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4B61-5F49-49B5-AE8D-F3AB1C5D5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75F1-A53E-4DE2-8FFE-A95AFD67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217A-22B2-491B-97A9-618A831B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42A7-D47F-4E41-BFC6-ADBABE04F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27E9-801C-4E70-9A68-359133F12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0D89-1592-452A-A8D4-07A556894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5566-0F84-4F97-9703-E7FDCF757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5A44-ACB0-4AEF-A0B1-2C7A7FDEA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1DF3-F7D5-4CFC-BCCF-7E8B1DC30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C3C8-A34C-430B-BC4A-2A7791031C21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F3E7D-10EC-4D6E-8CCC-A188ED9DF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8"/>
                    <a:ext cx="2919" cy="214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 Black" pitchFamily="34" charset="0"/>
                      <a:cs typeface="+mn-cs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 Black" pitchFamily="34" charset="0"/>
                      <a:cs typeface="+mn-cs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44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7"/>
                      <a:ext cx="1813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29"/>
                      <a:ext cx="1736" cy="30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21"/>
                      <a:ext cx="662" cy="33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1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3"/>
                      <a:ext cx="662" cy="33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7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8" y="928"/>
                      <a:ext cx="1063" cy="21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7"/>
                      <a:ext cx="569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69"/>
                      <a:ext cx="663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6" y="261"/>
                      <a:ext cx="624" cy="42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6" y="2578"/>
                      <a:ext cx="1596" cy="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01" y="2696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02" y="3904"/>
                      <a:ext cx="917" cy="46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7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2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7" y="3746"/>
                      <a:ext cx="859" cy="38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9" y="2759"/>
                      <a:ext cx="1437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0" y="3785"/>
                      <a:ext cx="770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7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7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4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163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163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BE23-4A9B-4714-8576-796DEA0AC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669D-094C-4DC0-BA34-D120B7F12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CCA6-2C2E-48D3-8D82-D4A10157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ECA77-6B1C-43D9-A5BD-E9134C4D0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3FC4-2550-495A-B331-1551687BA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C1C9-66D6-47A1-9EC0-5C9A8159A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2DA83-5B5A-4939-AE65-3972643D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1AF11-E922-4C03-94FE-7E6377FF8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3BFA-6628-46D1-BF85-E1160EC1A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3ECC-A6EC-412C-BA76-4431BEEFA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F14A-6A10-4DD2-AA0F-7C2EB8146D4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342B1-8E1D-4EF0-8049-3692BAE27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E701-E0EE-4749-852C-92F01C89A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F17D-0236-443D-A123-910815DFE1F3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95AB-77B4-4AAE-8DAC-B50CF5E1C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FD39-9B29-4454-9069-A87FE7523787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81D0-E893-4079-8091-C62D1B3D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17DC6-2513-46F8-A9EB-499607317EDA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93EE4-BC08-4952-9A10-915354246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B5FEB-4C0E-4139-B6FD-9ABEA1399D0E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44FD-1BF2-40FD-A2C9-3EF6E7139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FA51A-AC0D-40BD-A417-EA97131BF7AF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661D-197D-40F9-81C3-A81747848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6BE7-7D71-495D-A34C-17D27A55EF46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B2690-0134-4A73-82A5-BDCFF482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B3DF-0CE1-4FD8-B643-C0CEEA4A22AC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1BE9-8D36-4644-98BB-ADBA4AD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0DFC-0BF5-41C4-ACC2-FC262CB165C0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4B6A-2720-41F3-B5DF-8FEF254F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B051-591D-4F01-BF0F-23214A069AC1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27BED-1D13-4A6B-A5A0-639A6D8BA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38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8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38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038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038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38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38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38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038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038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038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8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8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8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8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38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38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038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5A76E7B-AF55-45C4-ACAD-D08AB58FAC7A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5038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38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05E4E05-1A3C-42DF-8A44-B7642891E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0" r:id="rId1"/>
    <p:sldLayoutId id="2147488845" r:id="rId2"/>
    <p:sldLayoutId id="2147488846" r:id="rId3"/>
    <p:sldLayoutId id="2147488847" r:id="rId4"/>
    <p:sldLayoutId id="2147488848" r:id="rId5"/>
    <p:sldLayoutId id="2147488849" r:id="rId6"/>
    <p:sldLayoutId id="2147488850" r:id="rId7"/>
    <p:sldLayoutId id="2147488851" r:id="rId8"/>
    <p:sldLayoutId id="2147488852" r:id="rId9"/>
    <p:sldLayoutId id="2147488853" r:id="rId10"/>
    <p:sldLayoutId id="2147488854" r:id="rId11"/>
    <p:sldLayoutId id="2147488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PMingLiU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39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40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41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42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43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44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145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0250" name="Picture 10" descr="Facban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93064F4D-729C-42E3-AD36-AD6592E98D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8" r:id="rId1"/>
    <p:sldLayoutId id="2147488938" r:id="rId2"/>
    <p:sldLayoutId id="2147488939" r:id="rId3"/>
    <p:sldLayoutId id="2147488940" r:id="rId4"/>
    <p:sldLayoutId id="2147488941" r:id="rId5"/>
    <p:sldLayoutId id="2147488942" r:id="rId6"/>
    <p:sldLayoutId id="2147488943" r:id="rId7"/>
    <p:sldLayoutId id="2147488944" r:id="rId8"/>
    <p:sldLayoutId id="2147488945" r:id="rId9"/>
    <p:sldLayoutId id="2147488946" r:id="rId10"/>
    <p:sldLayoutId id="2147488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1C5CCC-C370-4528-B604-5A0FEDEE20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9" r:id="rId1"/>
    <p:sldLayoutId id="2147488948" r:id="rId2"/>
    <p:sldLayoutId id="2147488949" r:id="rId3"/>
    <p:sldLayoutId id="2147488950" r:id="rId4"/>
    <p:sldLayoutId id="2147488951" r:id="rId5"/>
    <p:sldLayoutId id="2147488952" r:id="rId6"/>
    <p:sldLayoutId id="2147488953" r:id="rId7"/>
    <p:sldLayoutId id="2147488954" r:id="rId8"/>
    <p:sldLayoutId id="2147488955" r:id="rId9"/>
    <p:sldLayoutId id="2147488956" r:id="rId10"/>
    <p:sldLayoutId id="2147488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A5EB6A2-164E-4286-9F70-2972A82766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8" r:id="rId1"/>
    <p:sldLayoutId id="2147488959" r:id="rId2"/>
    <p:sldLayoutId id="2147488960" r:id="rId3"/>
    <p:sldLayoutId id="2147488961" r:id="rId4"/>
    <p:sldLayoutId id="2147488962" r:id="rId5"/>
    <p:sldLayoutId id="2147488963" r:id="rId6"/>
    <p:sldLayoutId id="2147488964" r:id="rId7"/>
    <p:sldLayoutId id="2147488965" r:id="rId8"/>
    <p:sldLayoutId id="2147488966" r:id="rId9"/>
    <p:sldLayoutId id="2147488967" r:id="rId10"/>
    <p:sldLayoutId id="2147488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A7ED747-B268-4B8C-9140-1BC3974643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69" r:id="rId1"/>
    <p:sldLayoutId id="2147488970" r:id="rId2"/>
    <p:sldLayoutId id="2147488971" r:id="rId3"/>
    <p:sldLayoutId id="2147488972" r:id="rId4"/>
    <p:sldLayoutId id="2147488973" r:id="rId5"/>
    <p:sldLayoutId id="2147488974" r:id="rId6"/>
    <p:sldLayoutId id="2147488975" r:id="rId7"/>
    <p:sldLayoutId id="2147488976" r:id="rId8"/>
    <p:sldLayoutId id="2147488977" r:id="rId9"/>
    <p:sldLayoutId id="2147488978" r:id="rId10"/>
    <p:sldLayoutId id="2147488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A76E7B-AF55-45C4-ACAD-D08AB58FAC7A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05E4E05-1A3C-42DF-8A44-B7642891E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037" r:id="rId1"/>
    <p:sldLayoutId id="2147489038" r:id="rId2"/>
    <p:sldLayoutId id="2147489039" r:id="rId3"/>
    <p:sldLayoutId id="2147489040" r:id="rId4"/>
    <p:sldLayoutId id="2147489041" r:id="rId5"/>
    <p:sldLayoutId id="2147489042" r:id="rId6"/>
    <p:sldLayoutId id="2147489043" r:id="rId7"/>
    <p:sldLayoutId id="2147489044" r:id="rId8"/>
    <p:sldLayoutId id="2147489045" r:id="rId9"/>
    <p:sldLayoutId id="2147489046" r:id="rId10"/>
    <p:sldLayoutId id="21474890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5A76E7B-AF55-45C4-ACAD-D08AB58FAC7A}" type="datetimeFigureOut">
              <a:rPr lang="en-US" smtClean="0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05E4E05-1A3C-42DF-8A44-B7642891E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9" r:id="rId1"/>
    <p:sldLayoutId id="2147489050" r:id="rId2"/>
    <p:sldLayoutId id="2147489051" r:id="rId3"/>
    <p:sldLayoutId id="2147489052" r:id="rId4"/>
    <p:sldLayoutId id="2147489053" r:id="rId5"/>
    <p:sldLayoutId id="2147489054" r:id="rId6"/>
    <p:sldLayoutId id="2147489055" r:id="rId7"/>
    <p:sldLayoutId id="2147489056" r:id="rId8"/>
    <p:sldLayoutId id="2147489057" r:id="rId9"/>
    <p:sldLayoutId id="2147489058" r:id="rId10"/>
    <p:sldLayoutId id="21474890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632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cs typeface="+mn-cs"/>
              </a:endParaRPr>
            </a:p>
          </p:txBody>
        </p:sp>
        <p:sp>
          <p:nvSpPr>
            <p:cNvPr id="5632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32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6322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6322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56322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2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B39FFA8-CCF8-4416-A995-F3325E4E29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6322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1" r:id="rId1"/>
    <p:sldLayoutId id="2147488856" r:id="rId2"/>
    <p:sldLayoutId id="2147488857" r:id="rId3"/>
    <p:sldLayoutId id="2147488858" r:id="rId4"/>
    <p:sldLayoutId id="2147488859" r:id="rId5"/>
    <p:sldLayoutId id="2147488860" r:id="rId6"/>
    <p:sldLayoutId id="2147488861" r:id="rId7"/>
    <p:sldLayoutId id="2147488862" r:id="rId8"/>
    <p:sldLayoutId id="2147488863" r:id="rId9"/>
    <p:sldLayoutId id="2147488864" r:id="rId10"/>
    <p:sldLayoutId id="2147488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PMingLiU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4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PMingLiU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000">
          <a:solidFill>
            <a:schemeClr val="tx1"/>
          </a:solidFill>
          <a:effectLst>
            <a:outerShdw blurRad="38100" dist="38100" dir="2700000" algn="tl">
              <a:srgbClr val="602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284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08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8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8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8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8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8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E64120F-95B5-485E-B569-459915F47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2" r:id="rId1"/>
    <p:sldLayoutId id="2147488866" r:id="rId2"/>
    <p:sldLayoutId id="2147488867" r:id="rId3"/>
    <p:sldLayoutId id="2147488868" r:id="rId4"/>
    <p:sldLayoutId id="2147488869" r:id="rId5"/>
    <p:sldLayoutId id="2147488870" r:id="rId6"/>
    <p:sldLayoutId id="2147488871" r:id="rId7"/>
    <p:sldLayoutId id="2147488872" r:id="rId8"/>
    <p:sldLayoutId id="2147488873" r:id="rId9"/>
    <p:sldLayoutId id="2147488874" r:id="rId10"/>
    <p:sldLayoutId id="214748887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F0FD956-EDCA-43AF-96CF-96B5B93D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76" r:id="rId1"/>
    <p:sldLayoutId id="2147488877" r:id="rId2"/>
    <p:sldLayoutId id="2147488878" r:id="rId3"/>
    <p:sldLayoutId id="2147488879" r:id="rId4"/>
    <p:sldLayoutId id="2147488880" r:id="rId5"/>
    <p:sldLayoutId id="2147488881" r:id="rId6"/>
    <p:sldLayoutId id="2147488882" r:id="rId7"/>
    <p:sldLayoutId id="2147488883" r:id="rId8"/>
    <p:sldLayoutId id="2147488884" r:id="rId9"/>
    <p:sldLayoutId id="2147488885" r:id="rId10"/>
    <p:sldLayoutId id="2147488886" r:id="rId11"/>
    <p:sldLayoutId id="21474888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77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7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7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7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77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4CA90F5-8278-4900-AA65-94FE716D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3" r:id="rId1"/>
    <p:sldLayoutId id="2147488888" r:id="rId2"/>
    <p:sldLayoutId id="2147488889" r:id="rId3"/>
    <p:sldLayoutId id="2147488890" r:id="rId4"/>
    <p:sldLayoutId id="2147488891" r:id="rId5"/>
    <p:sldLayoutId id="2147488892" r:id="rId6"/>
    <p:sldLayoutId id="2147488893" r:id="rId7"/>
    <p:sldLayoutId id="2147488894" r:id="rId8"/>
    <p:sldLayoutId id="2147488895" r:id="rId9"/>
    <p:sldLayoutId id="2147488896" r:id="rId10"/>
    <p:sldLayoutId id="21474888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124313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8" charset="0"/>
                <a:cs typeface="+mn-cs"/>
              </a:endParaRPr>
            </a:p>
          </p:txBody>
        </p:sp>
        <p:sp>
          <p:nvSpPr>
            <p:cNvPr id="124314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14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14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14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14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14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314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2431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31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31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2A9E579-FF2F-4BAA-814A-8592191FA5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4" r:id="rId1"/>
    <p:sldLayoutId id="2147488898" r:id="rId2"/>
    <p:sldLayoutId id="2147488899" r:id="rId3"/>
    <p:sldLayoutId id="2147488900" r:id="rId4"/>
    <p:sldLayoutId id="2147488901" r:id="rId5"/>
    <p:sldLayoutId id="2147488902" r:id="rId6"/>
    <p:sldLayoutId id="2147488903" r:id="rId7"/>
    <p:sldLayoutId id="2147488904" r:id="rId8"/>
    <p:sldLayoutId id="2147488905" r:id="rId9"/>
    <p:sldLayoutId id="2147488906" r:id="rId10"/>
    <p:sldLayoutId id="21474889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1D9BFEDA-0419-4B44-87DD-78C4E52F1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472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472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472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2472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2472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2472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2472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2472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2472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7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5" r:id="rId1"/>
    <p:sldLayoutId id="2147488908" r:id="rId2"/>
    <p:sldLayoutId id="2147488909" r:id="rId3"/>
    <p:sldLayoutId id="2147488910" r:id="rId4"/>
    <p:sldLayoutId id="2147488911" r:id="rId5"/>
    <p:sldLayoutId id="2147488912" r:id="rId6"/>
    <p:sldLayoutId id="2147488913" r:id="rId7"/>
    <p:sldLayoutId id="2147488914" r:id="rId8"/>
    <p:sldLayoutId id="2147488915" r:id="rId9"/>
    <p:sldLayoutId id="2147488916" r:id="rId10"/>
    <p:sldLayoutId id="2147488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151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14151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151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14151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820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151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  <p:sp>
            <p:nvSpPr>
              <p:cNvPr id="14151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820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0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15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 Black" pitchFamily="34" charset="0"/>
                    <a:cs typeface="+mn-cs"/>
                  </a:endParaRPr>
                </a:p>
              </p:txBody>
            </p:sp>
            <p:sp>
              <p:nvSpPr>
                <p:cNvPr id="1415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 Black" pitchFamily="34" charset="0"/>
                    <a:cs typeface="+mn-cs"/>
                  </a:endParaRPr>
                </a:p>
              </p:txBody>
            </p:sp>
          </p:grpSp>
          <p:grpSp>
            <p:nvGrpSpPr>
              <p:cNvPr id="820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2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151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1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64" y="3104"/>
                    <a:ext cx="835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2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151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1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151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1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151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1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151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1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4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152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152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846" y="1128"/>
                    <a:ext cx="130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152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6" y="2351"/>
                    <a:ext cx="1726" cy="29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152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152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152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3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152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152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152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152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152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152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152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152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152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4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152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152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152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5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152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152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152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152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4" y="3429"/>
                    <a:ext cx="907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152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91" y="3603"/>
                    <a:ext cx="82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152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336" y="2658"/>
                    <a:ext cx="172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67" y="3848"/>
                    <a:ext cx="920" cy="4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152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152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11" y="2454"/>
                    <a:ext cx="164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2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5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152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6" y="3659"/>
                    <a:ext cx="851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6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152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27" y="2677"/>
                    <a:ext cx="1432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64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6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152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52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697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4152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2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3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3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3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3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53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9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53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53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53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25A8F7E6-2A95-49D2-8575-F8721A60C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6" r:id="rId1"/>
    <p:sldLayoutId id="2147488918" r:id="rId2"/>
    <p:sldLayoutId id="2147488919" r:id="rId3"/>
    <p:sldLayoutId id="2147488920" r:id="rId4"/>
    <p:sldLayoutId id="2147488921" r:id="rId5"/>
    <p:sldLayoutId id="2147488922" r:id="rId6"/>
    <p:sldLayoutId id="2147488923" r:id="rId7"/>
    <p:sldLayoutId id="2147488924" r:id="rId8"/>
    <p:sldLayoutId id="2147488925" r:id="rId9"/>
    <p:sldLayoutId id="2147488926" r:id="rId10"/>
    <p:sldLayoutId id="21474889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B604254A-A2F8-4EDC-BCA5-18BEF891168A}" type="datetimeFigureOut">
              <a:rPr lang="en-US"/>
              <a:pPr>
                <a:defRPr/>
              </a:pPr>
              <a:t>7/26/2023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95F50D6A-F571-4830-B615-A3D4DD7A8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97" r:id="rId1"/>
    <p:sldLayoutId id="2147488928" r:id="rId2"/>
    <p:sldLayoutId id="2147488929" r:id="rId3"/>
    <p:sldLayoutId id="2147488930" r:id="rId4"/>
    <p:sldLayoutId id="2147488931" r:id="rId5"/>
    <p:sldLayoutId id="2147488932" r:id="rId6"/>
    <p:sldLayoutId id="2147488933" r:id="rId7"/>
    <p:sldLayoutId id="2147488934" r:id="rId8"/>
    <p:sldLayoutId id="2147488935" r:id="rId9"/>
    <p:sldLayoutId id="2147488936" r:id="rId10"/>
    <p:sldLayoutId id="2147488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2322746"/>
            <a:ext cx="82816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2400"/>
              </a:spcBef>
            </a:pPr>
            <a:r>
              <a:rPr lang="zh-TW" altLang="en-US" sz="4000" b="1" dirty="0">
                <a:solidFill>
                  <a:srgbClr val="FFFFFF"/>
                </a:solidFill>
              </a:rPr>
              <a:t>                     </a:t>
            </a:r>
            <a:r>
              <a:rPr lang="zh-TW" altLang="en-US" sz="4800" b="1" dirty="0">
                <a:solidFill>
                  <a:srgbClr val="00FFFF"/>
                </a:solidFill>
              </a:rPr>
              <a:t>無比力量</a:t>
            </a:r>
            <a:endParaRPr lang="en-US" altLang="zh-TW" sz="4800" b="1" dirty="0">
              <a:solidFill>
                <a:srgbClr val="00FFFF"/>
              </a:solidFill>
            </a:endParaRPr>
          </a:p>
          <a:p>
            <a:pPr eaLnBrk="0" hangingPunct="0">
              <a:spcBef>
                <a:spcPts val="2400"/>
              </a:spcBef>
            </a:pPr>
            <a:r>
              <a:rPr lang="en-US" altLang="zh-TW" sz="4000" b="1" i="1" dirty="0"/>
              <a:t>                 </a:t>
            </a:r>
            <a:r>
              <a:rPr lang="zh-TW" altLang="en-US" sz="2400" b="1" i="1" dirty="0">
                <a:solidFill>
                  <a:srgbClr val="FFFFFF"/>
                </a:solidFill>
              </a:rPr>
              <a:t>（哥林多前書  </a:t>
            </a:r>
            <a:r>
              <a:rPr lang="en-US" altLang="zh-TW" sz="2400" b="1" i="1" dirty="0">
                <a:solidFill>
                  <a:srgbClr val="FFFFFF"/>
                </a:solidFill>
              </a:rPr>
              <a:t>12:31-13:13</a:t>
            </a:r>
            <a:r>
              <a:rPr lang="zh-TW" altLang="en-US" sz="2400" b="1" i="1" dirty="0">
                <a:solidFill>
                  <a:srgbClr val="FFFFFF"/>
                </a:solidFill>
              </a:rPr>
              <a:t>）</a:t>
            </a:r>
            <a:endParaRPr lang="en-US" altLang="zh-TW" sz="40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萬人的方言，並天使的話語</a:t>
            </a:r>
            <a:r>
              <a:rPr lang="zh-TW" altLang="en-US" sz="2800" b="1" dirty="0">
                <a:cs typeface="+mn-cs"/>
              </a:rPr>
              <a:t>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先知講道之能</a:t>
            </a:r>
            <a:r>
              <a:rPr lang="zh-TW" altLang="en-US" sz="2800" b="1" dirty="0">
                <a:cs typeface="+mn-cs"/>
              </a:rPr>
              <a:t>，也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明白各樣的奧祕，   各樣的知識</a:t>
            </a:r>
            <a:r>
              <a:rPr lang="zh-TW" altLang="en-US" sz="2800" b="1" dirty="0">
                <a:cs typeface="+mn-cs"/>
              </a:rPr>
              <a:t>，而且有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全備的信，叫我能夠移山</a:t>
            </a:r>
            <a:r>
              <a:rPr lang="zh-TW" altLang="en-US" sz="2800" b="1" dirty="0">
                <a:cs typeface="+mn-cs"/>
              </a:rPr>
              <a:t>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將所有的賙濟窮人，又捨己身叫人焚燒</a:t>
            </a:r>
            <a:r>
              <a:rPr lang="zh-TW" altLang="en-US" sz="2800" b="1" dirty="0">
                <a:cs typeface="+mn-cs"/>
              </a:rPr>
              <a:t>，卻沒有愛，仍然與我無益。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萬人的方言，並天使的話語</a:t>
            </a:r>
            <a:r>
              <a:rPr lang="zh-TW" altLang="en-US" sz="2800" b="1" dirty="0">
                <a:cs typeface="+mn-cs"/>
              </a:rPr>
              <a:t>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solidFill>
                  <a:srgbClr val="00FF00"/>
                </a:solidFill>
                <a:cs typeface="+mn-cs"/>
              </a:rPr>
              <a:t>	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卻沒有愛</a:t>
            </a:r>
            <a:r>
              <a:rPr lang="zh-TW" altLang="en-US" sz="2800" b="1" dirty="0">
                <a:cs typeface="+mn-cs"/>
              </a:rPr>
              <a:t>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先知講道之能</a:t>
            </a:r>
            <a:r>
              <a:rPr lang="zh-TW" altLang="en-US" sz="2800" b="1" dirty="0">
                <a:cs typeface="+mn-cs"/>
              </a:rPr>
              <a:t>，也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明白各樣的奧祕，   各樣的知識</a:t>
            </a:r>
            <a:r>
              <a:rPr lang="zh-TW" altLang="en-US" sz="2800" b="1" dirty="0">
                <a:cs typeface="+mn-cs"/>
              </a:rPr>
              <a:t>，而且有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全備的信，叫我能夠移山</a:t>
            </a:r>
            <a:r>
              <a:rPr lang="zh-TW" altLang="en-US" sz="2800" b="1" dirty="0">
                <a:cs typeface="+mn-cs"/>
              </a:rPr>
              <a:t>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卻沒有愛</a:t>
            </a:r>
            <a:r>
              <a:rPr lang="zh-TW" altLang="en-US" sz="2800" b="1" dirty="0">
                <a:cs typeface="+mn-cs"/>
              </a:rPr>
              <a:t>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將所有的賙濟窮人，又捨己身叫人焚燒</a:t>
            </a:r>
            <a:r>
              <a:rPr lang="zh-TW" altLang="en-US" sz="2800" b="1" dirty="0">
                <a:cs typeface="+mn-cs"/>
              </a:rPr>
              <a:t>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卻沒有愛</a:t>
            </a:r>
            <a:r>
              <a:rPr lang="zh-TW" altLang="en-US" sz="2800" b="1" dirty="0">
                <a:cs typeface="+mn-cs"/>
              </a:rPr>
              <a:t>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1196752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344613" algn="l"/>
              </a:tabLst>
            </a:pP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一、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是源用恩賜的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總動力</a:t>
            </a:r>
            <a:endParaRPr lang="en-US" altLang="zh-TW" sz="36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r">
              <a:spcBef>
                <a:spcPts val="2400"/>
              </a:spcBef>
              <a:tabLst>
                <a:tab pos="1344613" algn="l"/>
              </a:tabLst>
            </a:pP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400" b="1" dirty="0">
                <a:solidFill>
                  <a:schemeClr val="bg1"/>
                </a:solidFill>
                <a:latin typeface="Monotype Corsiva" pitchFamily="66" charset="0"/>
              </a:rPr>
              <a:t>1-3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C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04664"/>
            <a:ext cx="8208912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4	</a:t>
            </a:r>
            <a:r>
              <a:rPr lang="zh-TW" altLang="en-US" sz="2800" b="1" dirty="0">
                <a:cs typeface="+mn-cs"/>
              </a:rPr>
              <a:t>愛是恆久忍耐，又有恩慈；愛是不嫉妒；愛是不自誇，不張狂，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5	</a:t>
            </a:r>
            <a:r>
              <a:rPr lang="zh-TW" altLang="en-US" sz="2800" b="1" dirty="0">
                <a:cs typeface="+mn-cs"/>
              </a:rPr>
              <a:t>不做害羞的事，不求自己的益處，不輕易發怒，不計算人的惡，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6	</a:t>
            </a:r>
            <a:r>
              <a:rPr lang="zh-TW" altLang="en-US" sz="2800" b="1" dirty="0">
                <a:cs typeface="+mn-cs"/>
              </a:rPr>
              <a:t>不喜歡不義，只喜歡真理；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7	</a:t>
            </a:r>
            <a:r>
              <a:rPr lang="zh-TW" altLang="en-US" sz="2800" b="1" dirty="0">
                <a:cs typeface="+mn-cs"/>
              </a:rPr>
              <a:t>凡事包容，凡事相信，凡事盼望，凡事忍耐。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57301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13:4-7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683568" y="764704"/>
            <a:ext cx="777686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1344613" algn="l"/>
              </a:tabLst>
            </a:pPr>
            <a:r>
              <a:rPr lang="zh-TW" altLang="en-US" sz="3200" b="1" dirty="0">
                <a:latin typeface="Monotype Corsiva" pitchFamily="66" charset="0"/>
              </a:rPr>
              <a:t>一段文</a:t>
            </a:r>
            <a:r>
              <a:rPr lang="zh-TW" altLang="en-US" sz="3200" b="1" dirty="0"/>
              <a:t>字</a:t>
            </a:r>
            <a:r>
              <a:rPr lang="zh-TW" altLang="en-US" sz="3200" b="1" dirty="0">
                <a:latin typeface="Monotype Corsiva" pitchFamily="66" charset="0"/>
              </a:rPr>
              <a:t>如果從上下文抽離出來作為証詞，它就變成了一個藉口。</a:t>
            </a:r>
            <a:endParaRPr lang="en-US" altLang="zh-TW" sz="3200" b="1" dirty="0">
              <a:latin typeface="Monotype Corsiva" pitchFamily="66" charset="0"/>
            </a:endParaRPr>
          </a:p>
          <a:p>
            <a:pPr>
              <a:spcBef>
                <a:spcPts val="1200"/>
              </a:spcBef>
              <a:tabLst>
                <a:tab pos="1344613" algn="l"/>
              </a:tabLst>
            </a:pPr>
            <a:r>
              <a:rPr lang="en-US" sz="3600" b="1" dirty="0">
                <a:latin typeface="Monotype Corsiva" pitchFamily="66" charset="0"/>
              </a:rPr>
              <a:t>A text without a context becomes a pretext for a proof-text.  </a:t>
            </a:r>
            <a:endParaRPr lang="en-CA" sz="3600" b="1" dirty="0"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0192" y="2852936"/>
            <a:ext cx="21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Monotype Corsiva" pitchFamily="66" charset="0"/>
              </a:rPr>
              <a:t>(D.</a:t>
            </a:r>
            <a:r>
              <a:rPr lang="en-US" altLang="zh-TW" sz="3200" b="1" dirty="0">
                <a:solidFill>
                  <a:prstClr val="white"/>
                </a:solidFill>
                <a:latin typeface="Monotype Corsiva" pitchFamily="66" charset="0"/>
              </a:rPr>
              <a:t>A.</a:t>
            </a:r>
            <a:r>
              <a:rPr lang="zh-TW" altLang="en-US" sz="3200" b="1" dirty="0">
                <a:solidFill>
                  <a:prstClr val="white"/>
                </a:solidFill>
                <a:latin typeface="Monotype Corsiva" pitchFamily="66" charset="0"/>
              </a:rPr>
              <a:t> </a:t>
            </a:r>
            <a:r>
              <a:rPr lang="en-US" altLang="zh-TW" sz="3200" b="1" dirty="0">
                <a:solidFill>
                  <a:prstClr val="white"/>
                </a:solidFill>
                <a:latin typeface="Monotype Corsiva" pitchFamily="66" charset="0"/>
              </a:rPr>
              <a:t>Carson)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1196752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344613" algn="l"/>
              </a:tabLst>
            </a:pP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二、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是建立群體的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凝聚力</a:t>
            </a:r>
            <a:endParaRPr lang="en-US" altLang="zh-TW" sz="36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r">
              <a:spcBef>
                <a:spcPts val="2400"/>
              </a:spcBef>
              <a:tabLst>
                <a:tab pos="1344613" algn="l"/>
              </a:tabLst>
            </a:pP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400" b="1" dirty="0">
                <a:solidFill>
                  <a:schemeClr val="bg1"/>
                </a:solidFill>
                <a:latin typeface="Monotype Corsiva" pitchFamily="66" charset="0"/>
              </a:rPr>
              <a:t>4-7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C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04664"/>
            <a:ext cx="8208912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4	</a:t>
            </a:r>
            <a:r>
              <a:rPr lang="zh-TW" altLang="en-US" sz="2800" b="1" dirty="0">
                <a:cs typeface="+mn-cs"/>
              </a:rPr>
              <a:t>愛是恆久忍耐，又有恩慈；愛是不嫉妒；愛是不自誇，不張狂，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5	</a:t>
            </a:r>
            <a:r>
              <a:rPr lang="zh-TW" altLang="en-US" sz="2800" b="1" dirty="0">
                <a:cs typeface="+mn-cs"/>
              </a:rPr>
              <a:t>不做害羞的事，不求自己的益處，不輕易發怒，不計算人的惡，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6	</a:t>
            </a:r>
            <a:r>
              <a:rPr lang="zh-TW" altLang="en-US" sz="2800" b="1" dirty="0">
                <a:cs typeface="+mn-cs"/>
              </a:rPr>
              <a:t>不喜歡不義，只喜歡真理；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7	</a:t>
            </a:r>
            <a:r>
              <a:rPr lang="zh-TW" altLang="en-US" sz="2800" b="1" dirty="0">
                <a:cs typeface="+mn-cs"/>
              </a:rPr>
              <a:t>凡事包容，凡事相信，凡事盼望，凡事忍耐。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57301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13:4-7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04664"/>
            <a:ext cx="8208912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4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愛是恆久忍耐</a:t>
            </a:r>
            <a:r>
              <a:rPr lang="zh-TW" altLang="en-US" sz="2800" b="1" dirty="0">
                <a:cs typeface="+mn-cs"/>
              </a:rPr>
              <a:t>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又有恩慈</a:t>
            </a:r>
            <a:r>
              <a:rPr lang="zh-TW" altLang="en-US" sz="2800" b="1" dirty="0">
                <a:cs typeface="+mn-cs"/>
              </a:rPr>
              <a:t>；愛是不嫉妒；愛是不自誇，不張狂，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5	</a:t>
            </a:r>
            <a:r>
              <a:rPr lang="zh-TW" altLang="en-US" sz="2800" b="1" dirty="0">
                <a:cs typeface="+mn-cs"/>
              </a:rPr>
              <a:t>不做害羞的事，不求自己的益處，不輕易發怒，不計算人的惡，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6	</a:t>
            </a:r>
            <a:r>
              <a:rPr lang="zh-TW" altLang="en-US" sz="2800" b="1" dirty="0">
                <a:cs typeface="+mn-cs"/>
              </a:rPr>
              <a:t>不喜歡不義，只喜歡真理；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7	</a:t>
            </a:r>
            <a:r>
              <a:rPr lang="zh-TW" altLang="en-US" sz="2800" b="1" dirty="0">
                <a:cs typeface="+mn-cs"/>
              </a:rPr>
              <a:t>凡事包容，凡事相信，凡事盼望，凡事忍耐。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57301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13:4-7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04664"/>
            <a:ext cx="8208912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4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愛是恆久忍耐</a:t>
            </a:r>
            <a:r>
              <a:rPr lang="zh-TW" altLang="en-US" sz="2800" b="1" dirty="0">
                <a:cs typeface="+mn-cs"/>
              </a:rPr>
              <a:t>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又有恩慈</a:t>
            </a:r>
            <a:r>
              <a:rPr lang="zh-TW" altLang="en-US" sz="2800" b="1" dirty="0">
                <a:cs typeface="+mn-cs"/>
              </a:rPr>
              <a:t>；愛是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嫉妒；愛是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自誇，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5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做害羞的事，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求自己的益處，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輕易發怒，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6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7	</a:t>
            </a:r>
            <a:r>
              <a:rPr lang="zh-TW" altLang="en-US" sz="2800" b="1" dirty="0">
                <a:cs typeface="+mn-cs"/>
              </a:rPr>
              <a:t>凡事包容，凡事相信，凡事盼望，凡事忍耐。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57301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13:4-7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04664"/>
            <a:ext cx="8208912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4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愛是恆久忍耐</a:t>
            </a:r>
            <a:r>
              <a:rPr lang="zh-TW" altLang="en-US" sz="2800" b="1" dirty="0">
                <a:cs typeface="+mn-cs"/>
              </a:rPr>
              <a:t>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又有恩慈</a:t>
            </a:r>
            <a:r>
              <a:rPr lang="zh-TW" altLang="en-US" sz="2800" b="1" dirty="0">
                <a:cs typeface="+mn-cs"/>
              </a:rPr>
              <a:t>；愛是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嫉妒；愛是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自誇，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5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做害羞的事，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求自己的益處，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輕易發怒，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6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不</a:t>
            </a:r>
            <a:r>
              <a:rPr lang="zh-TW" altLang="en-US" sz="2800" b="1" dirty="0">
                <a:cs typeface="+mn-cs"/>
              </a:rPr>
              <a:t>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7	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凡</a:t>
            </a:r>
            <a:r>
              <a:rPr lang="zh-TW" altLang="en-US" sz="2800" b="1" dirty="0">
                <a:cs typeface="+mn-cs"/>
              </a:rPr>
              <a:t>事包容，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凡</a:t>
            </a:r>
            <a:r>
              <a:rPr lang="zh-TW" altLang="en-US" sz="2800" b="1" dirty="0">
                <a:cs typeface="+mn-cs"/>
              </a:rPr>
              <a:t>事相信，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凡</a:t>
            </a:r>
            <a:r>
              <a:rPr lang="zh-TW" altLang="en-US" sz="2800" b="1" dirty="0">
                <a:cs typeface="+mn-cs"/>
              </a:rPr>
              <a:t>事盼望，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凡</a:t>
            </a:r>
            <a:r>
              <a:rPr lang="zh-TW" altLang="en-US" sz="2800" b="1" dirty="0">
                <a:cs typeface="+mn-cs"/>
              </a:rPr>
              <a:t>事忍耐。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57301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13:4-7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476672"/>
            <a:ext cx="8064896" cy="9971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1165225" indent="-1165225">
              <a:lnSpc>
                <a:spcPct val="105000"/>
              </a:lnSpc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12:31	</a:t>
            </a:r>
            <a:r>
              <a:rPr lang="zh-TW" altLang="en-US" sz="2800" b="1" dirty="0">
                <a:cs typeface="+mn-cs"/>
              </a:rPr>
              <a:t>你們要切切地求那更大的恩賜。我現今把最妙的道指示你們。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580112" y="3861048"/>
            <a:ext cx="2779059" cy="4000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sz="2000" b="1" dirty="0">
                <a:solidFill>
                  <a:srgbClr val="800080"/>
                </a:solidFill>
                <a:cs typeface="+mn-cs"/>
              </a:rPr>
              <a:t>哥林多前書</a:t>
            </a:r>
            <a:endParaRPr kumimoji="1" lang="en-US" altLang="zh-TW" sz="2000" b="1" dirty="0">
              <a:solidFill>
                <a:srgbClr val="800080"/>
              </a:solidFill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556792"/>
            <a:ext cx="8064896" cy="14496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1165225" indent="-1165225">
              <a:lnSpc>
                <a:spcPct val="105000"/>
              </a:lnSpc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14:1	</a:t>
            </a:r>
            <a:r>
              <a:rPr lang="zh-TW" altLang="en-US" sz="2800" b="1" dirty="0">
                <a:cs typeface="+mn-cs"/>
              </a:rPr>
              <a:t>你們要追求愛，也要切慕屬靈的恩賜，</a:t>
            </a:r>
            <a:endParaRPr lang="en-CA" altLang="zh-TW" sz="2800" b="1" dirty="0">
              <a:cs typeface="+mn-cs"/>
            </a:endParaRPr>
          </a:p>
          <a:p>
            <a:pPr marL="1165225" indent="-1165225">
              <a:lnSpc>
                <a:spcPct val="105000"/>
              </a:lnSpc>
              <a:spcBef>
                <a:spcPts val="0"/>
              </a:spcBef>
              <a:defRPr/>
            </a:pPr>
            <a:r>
              <a:rPr lang="en-CA" altLang="zh-TW" sz="2800" b="1" dirty="0">
                <a:cs typeface="+mn-cs"/>
              </a:rPr>
              <a:t>            </a:t>
            </a:r>
            <a:r>
              <a:rPr lang="zh-TW" altLang="en-US" sz="2800" b="1" dirty="0">
                <a:cs typeface="+mn-cs"/>
              </a:rPr>
              <a:t>其中更要羨慕的，是作先知講道（原文作：是說預言；下同）。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dividual Paints 2"/>
          <p:cNvPicPr>
            <a:picLocks noChangeAspect="1" noChangeArrowheads="1"/>
          </p:cNvPicPr>
          <p:nvPr/>
        </p:nvPicPr>
        <p:blipFill>
          <a:blip r:embed="rId3" cstate="print"/>
          <a:srcRect l="535" t="3248" r="50000"/>
          <a:stretch>
            <a:fillRect/>
          </a:stretch>
        </p:blipFill>
        <p:spPr bwMode="auto">
          <a:xfrm>
            <a:off x="1403648" y="116632"/>
            <a:ext cx="6659265" cy="3474293"/>
          </a:xfrm>
          <a:prstGeom prst="rect">
            <a:avLst/>
          </a:prstGeom>
          <a:noFill/>
        </p:spPr>
      </p:pic>
      <p:pic>
        <p:nvPicPr>
          <p:cNvPr id="3" name="Picture 3" descr="Individual Paints 2"/>
          <p:cNvPicPr>
            <a:picLocks noChangeAspect="1" noChangeArrowheads="1"/>
          </p:cNvPicPr>
          <p:nvPr/>
        </p:nvPicPr>
        <p:blipFill>
          <a:blip r:embed="rId3" cstate="print"/>
          <a:srcRect l="50599" t="3485" b="5310"/>
          <a:stretch>
            <a:fillRect/>
          </a:stretch>
        </p:blipFill>
        <p:spPr bwMode="auto">
          <a:xfrm>
            <a:off x="1403648" y="3284984"/>
            <a:ext cx="665188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dividual Paints 1"/>
          <p:cNvPicPr>
            <a:picLocks noChangeAspect="1" noChangeArrowheads="1"/>
          </p:cNvPicPr>
          <p:nvPr/>
        </p:nvPicPr>
        <p:blipFill>
          <a:blip r:embed="rId3" cstate="print"/>
          <a:srcRect l="3961" r="3953"/>
          <a:stretch>
            <a:fillRect/>
          </a:stretch>
        </p:blipFill>
        <p:spPr bwMode="auto">
          <a:xfrm>
            <a:off x="1259632" y="0"/>
            <a:ext cx="6696744" cy="682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bined Paint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0"/>
            <a:ext cx="5740400" cy="686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ohnny.Wong\AppData\Local\Microsoft\Windows\Temporary Internet Files\Low\Content.IE5\IIFWLLBH\%E5%B0%81%E9%9D%A2%E6%95%88%E6%9E%9C%E5%9B%BE3[1].jpg"/>
          <p:cNvPicPr>
            <a:picLocks noChangeAspect="1" noChangeArrowheads="1"/>
          </p:cNvPicPr>
          <p:nvPr/>
        </p:nvPicPr>
        <p:blipFill>
          <a:blip r:embed="rId3" cstate="print"/>
          <a:srcRect l="16299" t="8756" r="17252" b="12561"/>
          <a:stretch>
            <a:fillRect/>
          </a:stretch>
        </p:blipFill>
        <p:spPr bwMode="auto">
          <a:xfrm>
            <a:off x="2051719" y="-171400"/>
            <a:ext cx="4752529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797" y="0"/>
            <a:ext cx="56675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39752" y="908720"/>
            <a:ext cx="5256584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zh-TW" altLang="en-US" sz="3200" b="1" dirty="0">
                <a:cs typeface="+mn-cs"/>
              </a:rPr>
              <a:t>愛是永不止息。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177281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13:8</a:t>
            </a:r>
            <a:r>
              <a:rPr kumimoji="1" lang="en-US" altLang="zh-TW" b="1" dirty="0">
                <a:solidFill>
                  <a:srgbClr val="800080"/>
                </a:solidFill>
                <a:latin typeface="Monotype Corsiva" pitchFamily="66" charset="0"/>
                <a:cs typeface="+mn-cs"/>
              </a:rPr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84168" y="2636912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13:8</a:t>
            </a:r>
            <a:r>
              <a:rPr kumimoji="1" lang="en-US" altLang="zh-TW" b="1" dirty="0">
                <a:solidFill>
                  <a:srgbClr val="800080"/>
                </a:solidFill>
                <a:latin typeface="Monotype Corsiva" pitchFamily="66" charset="0"/>
                <a:cs typeface="+mn-cs"/>
              </a:rPr>
              <a:t>b </a:t>
            </a:r>
            <a:r>
              <a:rPr kumimoji="1" lang="en-US" altLang="zh-TW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- 10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332656"/>
            <a:ext cx="7992888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627063" indent="-6270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8</a:t>
            </a:r>
            <a:r>
              <a:rPr kumimoji="1" lang="en-US" altLang="zh-TW" sz="2800" b="1" dirty="0">
                <a:latin typeface="Monotype Corsiva" pitchFamily="66" charset="0"/>
              </a:rPr>
              <a:t>b</a:t>
            </a: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先知講道之能終必歸於無有；說方言之能</a:t>
            </a:r>
            <a:endParaRPr lang="en-CA" altLang="zh-TW" sz="2800" b="1" dirty="0">
              <a:cs typeface="+mn-cs"/>
            </a:endParaRPr>
          </a:p>
          <a:p>
            <a:pPr marL="627063" indent="-627063">
              <a:spcBef>
                <a:spcPts val="0"/>
              </a:spcBef>
              <a:defRPr/>
            </a:pPr>
            <a:r>
              <a:rPr lang="en-CA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終必停止；知識也終必歸於無有。</a:t>
            </a:r>
          </a:p>
          <a:p>
            <a:pPr marL="627063" indent="-6270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9	</a:t>
            </a:r>
            <a:r>
              <a:rPr lang="zh-TW" altLang="en-US" sz="2800" b="1" dirty="0">
                <a:cs typeface="+mn-cs"/>
              </a:rPr>
              <a:t>我們現在所知道的有限，先知所講的也有限，</a:t>
            </a:r>
          </a:p>
          <a:p>
            <a:pPr marL="627063" indent="-6270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10	</a:t>
            </a:r>
            <a:r>
              <a:rPr lang="zh-TW" altLang="en-US" sz="2800" b="1" dirty="0">
                <a:cs typeface="+mn-cs"/>
              </a:rPr>
              <a:t>等那完全的來到，這有限的必歸於無有了。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332656"/>
            <a:ext cx="7992888" cy="18158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627063" indent="-6270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8</a:t>
            </a:r>
            <a:r>
              <a:rPr kumimoji="1" lang="en-US" altLang="zh-TW" sz="2800" b="1" dirty="0">
                <a:latin typeface="Monotype Corsiva" pitchFamily="66" charset="0"/>
              </a:rPr>
              <a:t>b</a:t>
            </a: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先知講道之能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終必歸於無有</a:t>
            </a:r>
            <a:r>
              <a:rPr lang="zh-TW" altLang="en-US" sz="2800" b="1" dirty="0">
                <a:cs typeface="+mn-cs"/>
              </a:rPr>
              <a:t>；說方言之能</a:t>
            </a:r>
            <a:endParaRPr lang="en-CA" altLang="zh-TW" sz="2800" b="1" dirty="0">
              <a:cs typeface="+mn-cs"/>
            </a:endParaRPr>
          </a:p>
          <a:p>
            <a:pPr marL="627063" indent="-627063">
              <a:spcBef>
                <a:spcPts val="0"/>
              </a:spcBef>
              <a:defRPr/>
            </a:pPr>
            <a:r>
              <a:rPr lang="en-CA" altLang="zh-TW" sz="2800" b="1" dirty="0">
                <a:solidFill>
                  <a:srgbClr val="FFFF00"/>
                </a:solidFill>
                <a:cs typeface="+mn-cs"/>
              </a:rPr>
              <a:t>	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終必停止</a:t>
            </a:r>
            <a:r>
              <a:rPr lang="zh-TW" altLang="en-US" sz="2800" b="1" dirty="0">
                <a:cs typeface="+mn-cs"/>
              </a:rPr>
              <a:t>；知識也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終必歸於無有</a:t>
            </a:r>
            <a:r>
              <a:rPr lang="zh-TW" altLang="en-US" sz="2800" b="1" dirty="0">
                <a:cs typeface="+mn-cs"/>
              </a:rPr>
              <a:t>。</a:t>
            </a:r>
          </a:p>
          <a:p>
            <a:pPr marL="627063" indent="-6270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9	</a:t>
            </a:r>
            <a:r>
              <a:rPr lang="zh-TW" altLang="en-US" sz="2800" b="1" dirty="0">
                <a:cs typeface="+mn-cs"/>
              </a:rPr>
              <a:t>我們現在所知道的有限，先知所講的也有限，</a:t>
            </a:r>
          </a:p>
          <a:p>
            <a:pPr marL="627063" indent="-6270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10	</a:t>
            </a:r>
            <a:r>
              <a:rPr lang="zh-TW" altLang="en-US" sz="2800" b="1" dirty="0">
                <a:cs typeface="+mn-cs"/>
              </a:rPr>
              <a:t>等那完全的來到，這有限的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必歸於無有了</a:t>
            </a:r>
            <a:r>
              <a:rPr lang="zh-TW" altLang="en-US" sz="2800" b="1" dirty="0">
                <a:cs typeface="+mn-cs"/>
              </a:rPr>
              <a:t>。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84168" y="2636912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13:8</a:t>
            </a:r>
            <a:r>
              <a:rPr kumimoji="1" lang="en-US" altLang="zh-TW" b="1" dirty="0">
                <a:solidFill>
                  <a:srgbClr val="800080"/>
                </a:solidFill>
                <a:latin typeface="Monotype Corsiva" pitchFamily="66" charset="0"/>
                <a:cs typeface="+mn-cs"/>
              </a:rPr>
              <a:t>b </a:t>
            </a:r>
            <a:r>
              <a:rPr kumimoji="1" lang="en-US" altLang="zh-TW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- 10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04664"/>
            <a:ext cx="7992888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538163" indent="-5381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11	</a:t>
            </a:r>
            <a:r>
              <a:rPr lang="zh-TW" altLang="en-US" sz="2800" b="1" dirty="0">
                <a:cs typeface="+mn-cs"/>
              </a:rPr>
              <a:t>我作孩子的時候，話語像孩子，心思像孩子，意念像孩子，既成了人，就把孩子的事丟棄了。</a:t>
            </a:r>
          </a:p>
          <a:p>
            <a:pPr marL="538163" indent="-538163">
              <a:spcBef>
                <a:spcPts val="0"/>
              </a:spcBef>
              <a:buAutoNum type="arabicPlain" startAt="12"/>
              <a:defRPr/>
            </a:pPr>
            <a:r>
              <a:rPr lang="zh-TW" altLang="en-US" sz="2800" b="1" dirty="0">
                <a:cs typeface="+mn-cs"/>
              </a:rPr>
              <a:t>我們如今彷彿對著鏡子觀看，模糊不清（原文是如同猜謎），到那時就要面對面了。</a:t>
            </a:r>
            <a:endParaRPr lang="en-CA" altLang="zh-TW" sz="2800" b="1" dirty="0">
              <a:cs typeface="+mn-cs"/>
            </a:endParaRPr>
          </a:p>
          <a:p>
            <a:pPr marL="538163" indent="-538163">
              <a:spcBef>
                <a:spcPts val="0"/>
              </a:spcBef>
              <a:defRPr/>
            </a:pPr>
            <a:r>
              <a:rPr lang="en-CA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我如今所知道的有限，到那時就全知道，如同主知道我一樣。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21297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13:11-12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04664"/>
            <a:ext cx="7992888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538163" indent="-5381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11	</a:t>
            </a:r>
            <a:r>
              <a:rPr lang="zh-TW" altLang="en-US" sz="2800" b="1" dirty="0">
                <a:cs typeface="+mn-cs"/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作孩子的時候</a:t>
            </a:r>
            <a:r>
              <a:rPr lang="zh-TW" altLang="en-US" sz="2800" b="1" dirty="0">
                <a:cs typeface="+mn-cs"/>
              </a:rPr>
              <a:t>，話語像孩子，心思像孩子，意念像孩子，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既成了人</a:t>
            </a:r>
            <a:r>
              <a:rPr lang="zh-TW" altLang="en-US" sz="2800" b="1" dirty="0">
                <a:cs typeface="+mn-cs"/>
              </a:rPr>
              <a:t>，就把孩子的事丟棄了。</a:t>
            </a:r>
          </a:p>
          <a:p>
            <a:pPr marL="538163" indent="-538163">
              <a:spcBef>
                <a:spcPts val="0"/>
              </a:spcBef>
              <a:buAutoNum type="arabicPlain" startAt="12"/>
              <a:defRPr/>
            </a:pPr>
            <a:r>
              <a:rPr lang="zh-TW" altLang="en-US" sz="2800" b="1" dirty="0">
                <a:cs typeface="+mn-cs"/>
              </a:rPr>
              <a:t>我們如今彷彿對著鏡子觀看，模糊不清（原文是如同猜謎），到那時就要面對面了。</a:t>
            </a:r>
            <a:endParaRPr lang="en-CA" altLang="zh-TW" sz="2800" b="1" dirty="0">
              <a:cs typeface="+mn-cs"/>
            </a:endParaRPr>
          </a:p>
          <a:p>
            <a:pPr marL="538163" indent="-538163">
              <a:spcBef>
                <a:spcPts val="0"/>
              </a:spcBef>
              <a:defRPr/>
            </a:pPr>
            <a:r>
              <a:rPr lang="en-CA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我如今所知道的有限，到那時就全知道，如同主知道我一樣。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21297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13:11-12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116632"/>
            <a:ext cx="8856984" cy="50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	</a:t>
            </a:r>
            <a:r>
              <a:rPr lang="zh-TW" altLang="en-US" b="1" dirty="0">
                <a:cs typeface="+mn-cs"/>
              </a:rPr>
              <a:t>我若能說萬人的方言，並天使的話語，卻沒有愛，我就成了鳴的鑼，響的鈸一般。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2	</a:t>
            </a:r>
            <a:r>
              <a:rPr lang="zh-TW" altLang="en-US" b="1" dirty="0">
                <a:cs typeface="+mn-cs"/>
              </a:rPr>
              <a:t>我若有先知講道之能，也明白各樣的奧祕，各樣的知識，而且有全備的信，叫我能夠移山，卻沒有愛，我就算不得甚麼。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3	</a:t>
            </a:r>
            <a:r>
              <a:rPr lang="zh-TW" altLang="en-US" b="1" dirty="0">
                <a:cs typeface="+mn-cs"/>
              </a:rPr>
              <a:t>我若將所有的賙濟窮人，又捨己身叫人焚燒，卻沒有愛，仍然與我無益。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4	</a:t>
            </a:r>
            <a:r>
              <a:rPr lang="zh-TW" altLang="en-US" b="1" dirty="0">
                <a:cs typeface="+mn-cs"/>
              </a:rPr>
              <a:t>愛是恆久忍耐，又有恩慈；愛是不嫉妒；愛是不自誇，不張狂，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5	</a:t>
            </a:r>
            <a:r>
              <a:rPr lang="zh-TW" altLang="en-US" b="1" dirty="0">
                <a:cs typeface="+mn-cs"/>
              </a:rPr>
              <a:t>不做害羞的事，不求自己的益處，不輕易發怒，不計算人的惡，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6	</a:t>
            </a:r>
            <a:r>
              <a:rPr lang="zh-TW" altLang="en-US" b="1" dirty="0">
                <a:cs typeface="+mn-cs"/>
              </a:rPr>
              <a:t>不喜歡不義，只喜歡真理；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7	</a:t>
            </a:r>
            <a:r>
              <a:rPr lang="zh-TW" altLang="en-US" b="1" dirty="0">
                <a:cs typeface="+mn-cs"/>
              </a:rPr>
              <a:t>凡事包容，凡事相信，凡事盼望，凡事忍耐。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8	</a:t>
            </a:r>
            <a:r>
              <a:rPr lang="zh-TW" altLang="en-US" b="1" dirty="0">
                <a:cs typeface="+mn-cs"/>
              </a:rPr>
              <a:t>愛是永不止息。先知講道之能終必歸於無有；說方言之能終必停止；知識也終必歸於無有。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9	</a:t>
            </a:r>
            <a:r>
              <a:rPr lang="zh-TW" altLang="en-US" b="1" dirty="0">
                <a:cs typeface="+mn-cs"/>
              </a:rPr>
              <a:t>我們現在所知道的有限，先知所講的也有限，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10	</a:t>
            </a:r>
            <a:r>
              <a:rPr lang="zh-TW" altLang="en-US" b="1" dirty="0">
                <a:cs typeface="+mn-cs"/>
              </a:rPr>
              <a:t>等那完全的來到，這有限的必歸於無有了。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11	</a:t>
            </a:r>
            <a:r>
              <a:rPr lang="zh-TW" altLang="en-US" b="1" dirty="0">
                <a:cs typeface="+mn-cs"/>
              </a:rPr>
              <a:t>我作孩子的時候，話語像孩子，心思像孩子，意念像孩子，既成了人，就把孩子的事丟棄了。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12	</a:t>
            </a:r>
            <a:r>
              <a:rPr lang="zh-TW" altLang="en-US" b="1" dirty="0">
                <a:cs typeface="+mn-cs"/>
              </a:rPr>
              <a:t>我們如今彷彿對著鏡子觀看，模糊不清（原文是如同猜謎），到那時就要面對面了。我如今所知道的有限，到那時就全知道，如同主知道我一樣。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13	</a:t>
            </a:r>
            <a:r>
              <a:rPr lang="zh-TW" altLang="en-US" b="1" dirty="0">
                <a:cs typeface="+mn-cs"/>
              </a:rPr>
              <a:t>如今常存的有信，有望，有愛這三樣，其中最大的是愛。</a:t>
            </a:r>
          </a:p>
          <a:p>
            <a:pPr marL="538163" indent="-538163">
              <a:spcBef>
                <a:spcPts val="0"/>
              </a:spcBef>
              <a:defRPr/>
            </a:pPr>
            <a:endParaRPr lang="zh-TW" altLang="en-US" b="1" dirty="0"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5301208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13:1-13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04664"/>
            <a:ext cx="7992888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538163" indent="-538163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11	</a:t>
            </a:r>
            <a:r>
              <a:rPr lang="zh-TW" altLang="en-US" sz="2800" b="1" dirty="0">
                <a:cs typeface="+mn-cs"/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作孩子的時候</a:t>
            </a:r>
            <a:r>
              <a:rPr lang="zh-TW" altLang="en-US" sz="2800" b="1" dirty="0">
                <a:cs typeface="+mn-cs"/>
              </a:rPr>
              <a:t>，話語像孩子，心思像孩子，意念像孩子，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既成了人</a:t>
            </a:r>
            <a:r>
              <a:rPr lang="zh-TW" altLang="en-US" sz="2800" b="1" dirty="0">
                <a:cs typeface="+mn-cs"/>
              </a:rPr>
              <a:t>，就把孩子的事丟棄了。</a:t>
            </a:r>
          </a:p>
          <a:p>
            <a:pPr marL="538163" indent="-538163">
              <a:spcBef>
                <a:spcPts val="0"/>
              </a:spcBef>
              <a:buAutoNum type="arabicPlain" startAt="12"/>
              <a:defRPr/>
            </a:pPr>
            <a:r>
              <a:rPr lang="zh-TW" altLang="en-US" sz="2800" b="1" dirty="0">
                <a:cs typeface="+mn-cs"/>
              </a:rPr>
              <a:t>我們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如今</a:t>
            </a:r>
            <a:r>
              <a:rPr lang="zh-TW" altLang="en-US" sz="2800" b="1" dirty="0">
                <a:cs typeface="+mn-cs"/>
              </a:rPr>
              <a:t>彷彿對著鏡子觀看，模糊不清（原文是如同猜謎），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到那時</a:t>
            </a:r>
            <a:r>
              <a:rPr lang="zh-TW" altLang="en-US" sz="2800" b="1" dirty="0">
                <a:cs typeface="+mn-cs"/>
              </a:rPr>
              <a:t>就要面對面了。</a:t>
            </a:r>
            <a:endParaRPr lang="en-CA" altLang="zh-TW" sz="2800" b="1" dirty="0">
              <a:cs typeface="+mn-cs"/>
            </a:endParaRPr>
          </a:p>
          <a:p>
            <a:pPr marL="538163" indent="-538163">
              <a:spcBef>
                <a:spcPts val="0"/>
              </a:spcBef>
              <a:defRPr/>
            </a:pPr>
            <a:r>
              <a:rPr lang="en-CA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我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如今</a:t>
            </a:r>
            <a:r>
              <a:rPr lang="zh-TW" altLang="en-US" sz="2800" b="1" dirty="0">
                <a:cs typeface="+mn-cs"/>
              </a:rPr>
              <a:t>所知道的有限，</a:t>
            </a:r>
            <a:r>
              <a:rPr lang="zh-TW" altLang="en-US" sz="2800" b="1" dirty="0">
                <a:solidFill>
                  <a:srgbClr val="00FF00"/>
                </a:solidFill>
                <a:cs typeface="+mn-cs"/>
              </a:rPr>
              <a:t>到那時</a:t>
            </a:r>
            <a:r>
              <a:rPr lang="zh-TW" altLang="en-US" sz="2800" b="1" dirty="0">
                <a:cs typeface="+mn-cs"/>
              </a:rPr>
              <a:t>就全知道，如同主知道我一樣。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212976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13:11-12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04664"/>
            <a:ext cx="799288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1165225" indent="-116522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13:13	</a:t>
            </a:r>
            <a:r>
              <a:rPr lang="zh-TW" altLang="en-US" sz="2800" b="1" dirty="0">
                <a:cs typeface="+mn-cs"/>
              </a:rPr>
              <a:t>如今常存的有信，有望，有愛這三樣，</a:t>
            </a:r>
            <a:endParaRPr lang="en-CA" altLang="zh-TW" sz="2800" b="1" dirty="0">
              <a:cs typeface="+mn-cs"/>
            </a:endParaRPr>
          </a:p>
          <a:p>
            <a:pPr marL="1165225" indent="-1165225">
              <a:spcBef>
                <a:spcPts val="0"/>
              </a:spcBef>
              <a:defRPr/>
            </a:pPr>
            <a:r>
              <a:rPr lang="en-CA" altLang="zh-TW" sz="2800" b="1" dirty="0">
                <a:cs typeface="+mn-cs"/>
              </a:rPr>
              <a:t>            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其中最大的是愛</a:t>
            </a:r>
            <a:r>
              <a:rPr lang="zh-TW" altLang="en-US" sz="2800" b="1" dirty="0">
                <a:cs typeface="+mn-cs"/>
              </a:rPr>
              <a:t>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2204864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</a:t>
            </a:r>
            <a:endParaRPr kumimoji="1" lang="en-US" altLang="zh-TW" b="1" dirty="0">
              <a:solidFill>
                <a:srgbClr val="800080"/>
              </a:solidFill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1412776"/>
            <a:ext cx="7992888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1165225" indent="-116522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12:31	</a:t>
            </a:r>
            <a:r>
              <a:rPr lang="zh-TW" altLang="en-US" sz="2800" b="1" dirty="0">
                <a:cs typeface="+mn-cs"/>
              </a:rPr>
              <a:t>你們要切切地求那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更大的恩賜</a:t>
            </a:r>
            <a:r>
              <a:rPr lang="zh-TW" altLang="en-US" sz="2800" b="1" dirty="0">
                <a:cs typeface="+mn-cs"/>
              </a:rPr>
              <a:t>。我現今把最妙的道指示你們。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2924944"/>
            <a:ext cx="7776864" cy="584775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最妙的道或譯作</a:t>
            </a:r>
            <a:r>
              <a:rPr lang="zh-TW" altLang="en-US" sz="3200" b="1" dirty="0">
                <a:solidFill>
                  <a:srgbClr val="FFFF00"/>
                </a:solidFill>
              </a:rPr>
              <a:t>無可比擬的道路</a:t>
            </a:r>
            <a:endParaRPr lang="en-C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1196752"/>
            <a:ext cx="78488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344613" algn="l"/>
              </a:tabLst>
            </a:pP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三、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是事奉道路的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持久力</a:t>
            </a:r>
            <a:endParaRPr lang="en-US" altLang="zh-TW" sz="36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 algn="r">
              <a:spcBef>
                <a:spcPts val="2400"/>
              </a:spcBef>
              <a:tabLst>
                <a:tab pos="1344613" algn="l"/>
              </a:tabLst>
            </a:pP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400" b="1" dirty="0">
                <a:solidFill>
                  <a:schemeClr val="bg1"/>
                </a:solidFill>
                <a:latin typeface="Monotype Corsiva" pitchFamily="66" charset="0"/>
              </a:rPr>
              <a:t>8-13</a:t>
            </a:r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CA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683404"/>
            <a:ext cx="7848872" cy="16712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defRPr/>
            </a:pPr>
            <a:r>
              <a:rPr lang="zh-TW" altLang="en-US" sz="3000" b="1" dirty="0">
                <a:cs typeface="+mn-cs"/>
              </a:rPr>
              <a:t>神愛我們的心，我們也知道也信。　</a:t>
            </a:r>
            <a:endParaRPr lang="en-CA" altLang="zh-TW" sz="3000" b="1" dirty="0">
              <a:cs typeface="+mn-cs"/>
            </a:endParaRPr>
          </a:p>
          <a:p>
            <a:pPr>
              <a:lnSpc>
                <a:spcPct val="114000"/>
              </a:lnSpc>
              <a:spcBef>
                <a:spcPts val="0"/>
              </a:spcBef>
              <a:defRPr/>
            </a:pPr>
            <a:r>
              <a:rPr lang="zh-TW" altLang="en-US" sz="30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神就是愛</a:t>
            </a:r>
            <a:r>
              <a:rPr lang="zh-TW" altLang="en-US" sz="3000" b="1" dirty="0">
                <a:cs typeface="+mn-cs"/>
              </a:rPr>
              <a:t>；住在愛裏面的，就是住在　神裏面，　神也住在他裏面。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2483604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約翰壹書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4:16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7" y="908720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2400"/>
              </a:spcBef>
            </a:pPr>
            <a:r>
              <a:rPr lang="zh-TW" altLang="en-US" sz="4000" b="1" dirty="0">
                <a:solidFill>
                  <a:srgbClr val="00FFFF"/>
                </a:solidFill>
              </a:rPr>
              <a:t>無比力量</a:t>
            </a:r>
            <a:endParaRPr lang="en-US" altLang="zh-TW" sz="4000" b="1" i="1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592" y="1772817"/>
            <a:ext cx="75608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1344613" algn="l"/>
              </a:tabLst>
            </a:pP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一、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是源用恩賜的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總動力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800" b="1" dirty="0">
                <a:solidFill>
                  <a:schemeClr val="bg1"/>
                </a:solidFill>
                <a:latin typeface="Monotype Corsiva" pitchFamily="66" charset="0"/>
              </a:rPr>
              <a:t>1-3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US" altLang="zh-TW" sz="28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>
              <a:spcBef>
                <a:spcPts val="1200"/>
              </a:spcBef>
              <a:tabLst>
                <a:tab pos="1344613" algn="l"/>
              </a:tabLst>
            </a:pP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二、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是建立群體的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凝聚力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800" b="1" dirty="0">
                <a:solidFill>
                  <a:schemeClr val="bg1"/>
                </a:solidFill>
                <a:latin typeface="Monotype Corsiva" pitchFamily="66" charset="0"/>
              </a:rPr>
              <a:t>4-7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US" altLang="zh-TW" sz="28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>
              <a:spcBef>
                <a:spcPts val="1200"/>
              </a:spcBef>
              <a:tabLst>
                <a:tab pos="1344613" algn="l"/>
              </a:tabLst>
            </a:pP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三、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600" b="1" dirty="0">
                <a:solidFill>
                  <a:srgbClr val="FFFFFF"/>
                </a:solidFill>
                <a:latin typeface="Century Schoolbook" pitchFamily="18" charset="0"/>
              </a:rPr>
              <a:t>是事奉道路的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持久力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800" b="1" dirty="0">
                <a:solidFill>
                  <a:schemeClr val="bg1"/>
                </a:solidFill>
                <a:latin typeface="Monotype Corsiva" pitchFamily="66" charset="0"/>
              </a:rPr>
              <a:t>8-13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CA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536" y="404664"/>
            <a:ext cx="8640960" cy="380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1-4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擁護自己喜歡的教牧而彼此嫉妒紛爭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5-6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對於應當羞愧的事卻當作光榮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7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連婚姻上也只求自己的益處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8-10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自高自大並不顧他人死活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11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姊妹們忘記了弟兄們、富有的忘記了貧窮的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12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堅持自己的恩賜而張狂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14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追求讓自己得享好處的恩賜</a:t>
            </a:r>
            <a:endParaRPr lang="en-US" altLang="zh-TW" sz="2800" b="1" dirty="0">
              <a:latin typeface="Monotype Corsiva" pitchFamily="66" charset="0"/>
            </a:endParaRPr>
          </a:p>
          <a:p>
            <a:pPr marL="1344613" indent="-1344613">
              <a:spcAft>
                <a:spcPts val="300"/>
              </a:spcAft>
              <a:tabLst>
                <a:tab pos="1344613" algn="l"/>
              </a:tabLst>
            </a:pPr>
            <a:r>
              <a:rPr lang="en-US" altLang="zh-TW" sz="2800" b="1" dirty="0">
                <a:latin typeface="Monotype Corsiva" pitchFamily="66" charset="0"/>
              </a:rPr>
              <a:t>15</a:t>
            </a:r>
            <a:r>
              <a:rPr lang="zh-TW" altLang="en-US" sz="2800" b="1" dirty="0">
                <a:latin typeface="Monotype Corsiva" pitchFamily="66" charset="0"/>
              </a:rPr>
              <a:t> 章</a:t>
            </a:r>
            <a:r>
              <a:rPr lang="en-US" altLang="zh-TW" sz="2800" b="1" dirty="0">
                <a:latin typeface="Monotype Corsiva" pitchFamily="66" charset="0"/>
              </a:rPr>
              <a:t>	</a:t>
            </a:r>
            <a:r>
              <a:rPr lang="zh-TW" altLang="en-US" sz="2800" b="1" dirty="0">
                <a:latin typeface="Monotype Corsiva" pitchFamily="66" charset="0"/>
              </a:rPr>
              <a:t>在</a:t>
            </a:r>
            <a:r>
              <a:rPr lang="zh-TW" altLang="en-US" sz="2800" b="1" dirty="0"/>
              <a:t>信</a:t>
            </a:r>
            <a:r>
              <a:rPr lang="zh-TW" altLang="en-US" sz="2800" b="1" dirty="0">
                <a:latin typeface="Monotype Corsiva" pitchFamily="66" charset="0"/>
              </a:rPr>
              <a:t>心和盼望上出現差錯</a:t>
            </a:r>
            <a:endParaRPr lang="en-US" altLang="zh-TW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537" y="692696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2400"/>
              </a:spcBef>
            </a:pPr>
            <a:r>
              <a:rPr lang="zh-TW" altLang="en-US" sz="4000" b="1">
                <a:solidFill>
                  <a:srgbClr val="00FFFF"/>
                </a:solidFill>
              </a:rPr>
              <a:t>無</a:t>
            </a:r>
            <a:r>
              <a:rPr lang="zh-TW" altLang="en-US" sz="4000" b="1" dirty="0">
                <a:solidFill>
                  <a:srgbClr val="00FFFF"/>
                </a:solidFill>
              </a:rPr>
              <a:t>比力量</a:t>
            </a:r>
            <a:endParaRPr lang="en-US" altLang="zh-TW" sz="4000" b="1" i="1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9592" y="1556793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1344613" algn="l"/>
              </a:tabLst>
            </a:pPr>
            <a:r>
              <a:rPr lang="zh-TW" altLang="en-US" sz="3400" b="1" dirty="0">
                <a:solidFill>
                  <a:srgbClr val="FFFFFF"/>
                </a:solidFill>
                <a:latin typeface="Century Schoolbook" pitchFamily="18" charset="0"/>
              </a:rPr>
              <a:t>一、</a:t>
            </a:r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400" b="1" dirty="0">
                <a:solidFill>
                  <a:srgbClr val="FFFFFF"/>
                </a:solidFill>
                <a:latin typeface="Century Schoolbook" pitchFamily="18" charset="0"/>
              </a:rPr>
              <a:t>是源用恩賜的</a:t>
            </a:r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總動力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800" b="1" dirty="0">
                <a:solidFill>
                  <a:schemeClr val="bg1"/>
                </a:solidFill>
                <a:latin typeface="Monotype Corsiva" pitchFamily="66" charset="0"/>
              </a:rPr>
              <a:t>1-3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US" altLang="zh-TW" sz="28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>
              <a:spcBef>
                <a:spcPts val="3600"/>
              </a:spcBef>
              <a:tabLst>
                <a:tab pos="1344613" algn="l"/>
              </a:tabLst>
            </a:pPr>
            <a:r>
              <a:rPr lang="zh-TW" altLang="en-US" sz="3400" b="1" dirty="0">
                <a:solidFill>
                  <a:srgbClr val="FFFFFF"/>
                </a:solidFill>
                <a:latin typeface="Century Schoolbook" pitchFamily="18" charset="0"/>
              </a:rPr>
              <a:t>二、</a:t>
            </a:r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400" b="1" dirty="0">
                <a:solidFill>
                  <a:srgbClr val="FFFFFF"/>
                </a:solidFill>
                <a:latin typeface="Century Schoolbook" pitchFamily="18" charset="0"/>
              </a:rPr>
              <a:t>是建立群體的</a:t>
            </a:r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凝聚力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800" b="1" dirty="0">
                <a:solidFill>
                  <a:schemeClr val="bg1"/>
                </a:solidFill>
                <a:latin typeface="Monotype Corsiva" pitchFamily="66" charset="0"/>
              </a:rPr>
              <a:t>4-7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US" altLang="zh-TW" sz="2800" b="1" dirty="0">
              <a:solidFill>
                <a:srgbClr val="FFFF00"/>
              </a:solidFill>
              <a:latin typeface="Century Schoolbook" pitchFamily="18" charset="0"/>
            </a:endParaRPr>
          </a:p>
          <a:p>
            <a:pPr>
              <a:spcBef>
                <a:spcPts val="3600"/>
              </a:spcBef>
              <a:tabLst>
                <a:tab pos="1344613" algn="l"/>
              </a:tabLst>
            </a:pPr>
            <a:r>
              <a:rPr lang="zh-TW" altLang="en-US" sz="3400" b="1" dirty="0">
                <a:solidFill>
                  <a:srgbClr val="FFFFFF"/>
                </a:solidFill>
                <a:latin typeface="Century Schoolbook" pitchFamily="18" charset="0"/>
              </a:rPr>
              <a:t>三、</a:t>
            </a:r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愛</a:t>
            </a:r>
            <a:r>
              <a:rPr lang="zh-TW" altLang="en-US" sz="3400" b="1" dirty="0">
                <a:solidFill>
                  <a:srgbClr val="FFFFFF"/>
                </a:solidFill>
                <a:latin typeface="Century Schoolbook" pitchFamily="18" charset="0"/>
              </a:rPr>
              <a:t>是事奉道路的</a:t>
            </a:r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持久力</a:t>
            </a:r>
            <a:r>
              <a:rPr lang="zh-TW" altLang="en-US" sz="3600" b="1" dirty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(v. </a:t>
            </a:r>
            <a:r>
              <a:rPr lang="en-US" altLang="zh-TW" sz="2800" b="1" dirty="0">
                <a:solidFill>
                  <a:schemeClr val="bg1"/>
                </a:solidFill>
                <a:latin typeface="Monotype Corsiva" pitchFamily="66" charset="0"/>
              </a:rPr>
              <a:t>8-13</a:t>
            </a:r>
            <a:r>
              <a:rPr lang="en-US" sz="2800" b="1" dirty="0">
                <a:solidFill>
                  <a:schemeClr val="bg1"/>
                </a:solidFill>
                <a:latin typeface="Monotype Corsiva" pitchFamily="66" charset="0"/>
              </a:rPr>
              <a:t>)</a:t>
            </a:r>
            <a:endParaRPr lang="en-CA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2060848"/>
            <a:ext cx="19287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>
                <a:solidFill>
                  <a:srgbClr val="FFFF00"/>
                </a:solidFill>
                <a:latin typeface="Century Schoolbook" pitchFamily="18" charset="0"/>
              </a:rPr>
              <a:t>內聖外王</a:t>
            </a:r>
            <a:endParaRPr lang="en-CA" sz="3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3047401"/>
            <a:ext cx="19287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b="1" dirty="0">
                <a:solidFill>
                  <a:srgbClr val="FFFF00"/>
                </a:solidFill>
              </a:rPr>
              <a:t>超強力膠</a:t>
            </a:r>
            <a:endParaRPr lang="en-CA" sz="3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407707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b="1" dirty="0" err="1">
                <a:solidFill>
                  <a:srgbClr val="FFFF00"/>
                </a:solidFill>
              </a:rPr>
              <a:t>燃料電池</a:t>
            </a:r>
            <a:endParaRPr lang="en-CA" sz="3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116632"/>
            <a:ext cx="8856984" cy="5355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	</a:t>
            </a:r>
            <a:r>
              <a:rPr lang="zh-TW" altLang="en-US" b="1" dirty="0">
                <a:cs typeface="+mn-cs"/>
              </a:rPr>
              <a:t>我若能說萬人的方言，並天使的話語，卻沒有愛，我就成了鳴的鑼，響的鈸一般。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2	</a:t>
            </a:r>
            <a:r>
              <a:rPr lang="zh-TW" altLang="en-US" b="1" dirty="0">
                <a:cs typeface="+mn-cs"/>
              </a:rPr>
              <a:t>我若有先知講道之能，也明白各樣的奧祕，各樣的知識，而且有全備的信，叫我能夠移山，卻沒有愛，我就算不得甚麼。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3	</a:t>
            </a:r>
            <a:r>
              <a:rPr lang="zh-TW" altLang="en-US" b="1" dirty="0">
                <a:cs typeface="+mn-cs"/>
              </a:rPr>
              <a:t>我若將所有的賙濟窮人，又捨己身叫人焚燒，卻沒有愛，仍然與我無益。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200" b="1" dirty="0">
                <a:solidFill>
                  <a:srgbClr val="FFFF00"/>
                </a:solidFill>
                <a:cs typeface="+mn-cs"/>
              </a:rPr>
              <a:t>4	</a:t>
            </a:r>
            <a:r>
              <a:rPr lang="zh-TW" altLang="en-US" sz="2200" b="1" dirty="0">
                <a:solidFill>
                  <a:srgbClr val="FFFF00"/>
                </a:solidFill>
                <a:cs typeface="+mn-cs"/>
              </a:rPr>
              <a:t>愛是恆久忍耐，又有恩慈；愛是不嫉妒；愛是不自誇，不張狂，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200" b="1" dirty="0">
                <a:solidFill>
                  <a:srgbClr val="FFFF00"/>
                </a:solidFill>
                <a:cs typeface="+mn-cs"/>
              </a:rPr>
              <a:t>5	</a:t>
            </a:r>
            <a:r>
              <a:rPr lang="zh-TW" altLang="en-US" sz="2200" b="1" dirty="0">
                <a:solidFill>
                  <a:srgbClr val="FFFF00"/>
                </a:solidFill>
                <a:cs typeface="+mn-cs"/>
              </a:rPr>
              <a:t>不做害羞的事，不求自己的益處，不輕易發怒，不計算人的惡，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200" b="1" dirty="0">
                <a:solidFill>
                  <a:srgbClr val="FFFF00"/>
                </a:solidFill>
                <a:cs typeface="+mn-cs"/>
              </a:rPr>
              <a:t>6	</a:t>
            </a:r>
            <a:r>
              <a:rPr lang="zh-TW" altLang="en-US" sz="2200" b="1" dirty="0">
                <a:solidFill>
                  <a:srgbClr val="FFFF00"/>
                </a:solidFill>
                <a:cs typeface="+mn-cs"/>
              </a:rPr>
              <a:t>不喜歡不義，只喜歡真理；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200" b="1" dirty="0">
                <a:solidFill>
                  <a:srgbClr val="FFFF00"/>
                </a:solidFill>
                <a:cs typeface="+mn-cs"/>
              </a:rPr>
              <a:t>7	</a:t>
            </a:r>
            <a:r>
              <a:rPr lang="zh-TW" altLang="en-US" sz="2200" b="1" dirty="0">
                <a:solidFill>
                  <a:srgbClr val="FFFF00"/>
                </a:solidFill>
                <a:cs typeface="+mn-cs"/>
              </a:rPr>
              <a:t>凡事包容，凡事相信，凡事盼望，凡事忍耐。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8	</a:t>
            </a:r>
            <a:r>
              <a:rPr lang="zh-TW" altLang="en-US" b="1" dirty="0">
                <a:cs typeface="+mn-cs"/>
              </a:rPr>
              <a:t>愛是永不止息。先知講道之能終必歸於無有；說方言之能終必停止；知識也終必歸於無有。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9	</a:t>
            </a:r>
            <a:r>
              <a:rPr lang="zh-TW" altLang="en-US" b="1" dirty="0">
                <a:cs typeface="+mn-cs"/>
              </a:rPr>
              <a:t>我們現在所知道的有限，先知所講的也有限，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10	</a:t>
            </a:r>
            <a:r>
              <a:rPr lang="zh-TW" altLang="en-US" b="1" dirty="0">
                <a:cs typeface="+mn-cs"/>
              </a:rPr>
              <a:t>等那完全的來到，這有限的必歸於無有了。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11	</a:t>
            </a:r>
            <a:r>
              <a:rPr lang="zh-TW" altLang="en-US" b="1" dirty="0">
                <a:cs typeface="+mn-cs"/>
              </a:rPr>
              <a:t>我作孩子的時候，話語像孩子，心思像孩子，意念像孩子，既成了人，就把孩子的事丟棄了。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12	</a:t>
            </a:r>
            <a:r>
              <a:rPr lang="zh-TW" altLang="en-US" b="1" dirty="0">
                <a:cs typeface="+mn-cs"/>
              </a:rPr>
              <a:t>我們如今彷彿對著鏡子觀看，模糊不清（原文是如同猜謎），到那時就要面對面了。我如今所知道的有限，到那時就全知道，如同主知道我一樣。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b="1" dirty="0">
                <a:cs typeface="+mn-cs"/>
              </a:rPr>
              <a:t>13	</a:t>
            </a:r>
            <a:r>
              <a:rPr lang="zh-TW" altLang="en-US" b="1" dirty="0">
                <a:cs typeface="+mn-cs"/>
              </a:rPr>
              <a:t>如今常存的有信，有望，有愛這三樣，其中最大的是愛。</a:t>
            </a:r>
          </a:p>
          <a:p>
            <a:pPr marL="538163" indent="-538163">
              <a:spcBef>
                <a:spcPts val="0"/>
              </a:spcBef>
              <a:defRPr/>
            </a:pPr>
            <a:endParaRPr lang="zh-TW" altLang="en-US" sz="2000" b="1" dirty="0"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5301208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我若能說萬人的方言，並天使的話語，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我若有先知講道之能，也明白各樣的奧祕，    各樣的知識，而且有全備的信，叫我能夠移山，卻沒有愛，我就算不得甚麼。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我若將所有的賙濟窮人，又捨己身叫人焚燒，卻沒有愛，仍然與我無益。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萬人的方言，並天使的話語</a:t>
            </a:r>
            <a:r>
              <a:rPr lang="zh-TW" altLang="en-US" sz="2800" b="1" dirty="0">
                <a:cs typeface="+mn-cs"/>
              </a:rPr>
              <a:t>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我若有先知講道之能，也明白各樣的奧祕，   各樣的知識，而且有全備的信，叫我能夠移山，卻沒有愛，我就算不得甚麼。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我若將所有的賙濟窮人，又捨己身叫人焚燒，卻沒有愛，仍然與我無益。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萬人的方言，並天使的話語</a:t>
            </a:r>
            <a:r>
              <a:rPr lang="zh-TW" altLang="en-US" sz="2800" b="1" dirty="0">
                <a:cs typeface="+mn-cs"/>
              </a:rPr>
              <a:t>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先知講道之能</a:t>
            </a:r>
            <a:r>
              <a:rPr lang="zh-TW" altLang="en-US" sz="2800" b="1" dirty="0">
                <a:cs typeface="+mn-cs"/>
              </a:rPr>
              <a:t>，也明白各樣的奧祕，   各樣的知識，而且有全備的信，叫我能夠移山，卻沒有愛，我就算不得甚麼。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我若將所有的賙濟窮人，又捨己身叫人焚燒，卻沒有愛，仍然與我無益。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萬人的方言，並天使的話語</a:t>
            </a:r>
            <a:r>
              <a:rPr lang="zh-TW" altLang="en-US" sz="2800" b="1" dirty="0">
                <a:cs typeface="+mn-cs"/>
              </a:rPr>
              <a:t>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先知講道之能</a:t>
            </a:r>
            <a:r>
              <a:rPr lang="zh-TW" altLang="en-US" sz="2800" b="1" dirty="0">
                <a:cs typeface="+mn-cs"/>
              </a:rPr>
              <a:t>，也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明白各樣的奧祕，    各樣的知識</a:t>
            </a:r>
            <a:r>
              <a:rPr lang="zh-TW" altLang="en-US" sz="2800" b="1" dirty="0">
                <a:cs typeface="+mn-cs"/>
              </a:rPr>
              <a:t>，而且有全備的信，叫我能夠移山，卻沒有愛，我就算不得甚麼。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我若將所有的賙濟窮人，又捨己身叫人焚燒，卻沒有愛，仍然與我無益。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332656"/>
            <a:ext cx="7992888" cy="3108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marL="447675" indent="-447675">
              <a:spcBef>
                <a:spcPts val="0"/>
              </a:spcBef>
              <a:buAutoNum type="arabicPlain"/>
              <a:defRPr/>
            </a:pPr>
            <a:r>
              <a:rPr lang="zh-TW" altLang="en-US" sz="2800" b="1" dirty="0">
                <a:cs typeface="+mn-cs"/>
              </a:rPr>
              <a:t>我若能說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萬人的方言，並天使的話語</a:t>
            </a:r>
            <a:r>
              <a:rPr lang="zh-TW" altLang="en-US" sz="2800" b="1" dirty="0">
                <a:cs typeface="+mn-cs"/>
              </a:rPr>
              <a:t>，</a:t>
            </a:r>
            <a:endParaRPr lang="en-US" altLang="zh-TW" sz="2800" b="1" dirty="0">
              <a:cs typeface="+mn-cs"/>
            </a:endParaRP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	</a:t>
            </a:r>
            <a:r>
              <a:rPr lang="zh-TW" altLang="en-US" sz="2800" b="1" dirty="0">
                <a:cs typeface="+mn-cs"/>
              </a:rPr>
              <a:t>卻沒有愛，我就成了鳴的鑼，響的鈸一般。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2	</a:t>
            </a:r>
            <a:r>
              <a:rPr lang="zh-TW" altLang="en-US" sz="2800" b="1" dirty="0">
                <a:cs typeface="+mn-cs"/>
              </a:rPr>
              <a:t>我若有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先知講道之能</a:t>
            </a:r>
            <a:r>
              <a:rPr lang="zh-TW" altLang="en-US" sz="2800" b="1" dirty="0">
                <a:cs typeface="+mn-cs"/>
              </a:rPr>
              <a:t>，也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明白各樣的奧祕，   各樣的知識</a:t>
            </a:r>
            <a:r>
              <a:rPr lang="zh-TW" altLang="en-US" sz="2800" b="1" dirty="0">
                <a:cs typeface="+mn-cs"/>
              </a:rPr>
              <a:t>，而且有</a:t>
            </a:r>
            <a:r>
              <a:rPr lang="zh-TW" altLang="en-US" sz="2800" b="1" dirty="0">
                <a:solidFill>
                  <a:srgbClr val="FFFF00"/>
                </a:solidFill>
                <a:cs typeface="+mn-cs"/>
              </a:rPr>
              <a:t>全備的信，叫我能夠移山</a:t>
            </a:r>
            <a:r>
              <a:rPr lang="zh-TW" altLang="en-US" sz="2800" b="1" dirty="0">
                <a:cs typeface="+mn-cs"/>
              </a:rPr>
              <a:t>，卻沒有愛，我就算不得甚麼。</a:t>
            </a:r>
          </a:p>
          <a:p>
            <a:pPr marL="447675" indent="-447675">
              <a:spcBef>
                <a:spcPts val="0"/>
              </a:spcBef>
              <a:defRPr/>
            </a:pPr>
            <a:r>
              <a:rPr lang="en-US" altLang="zh-TW" sz="2800" b="1" dirty="0">
                <a:cs typeface="+mn-cs"/>
              </a:rPr>
              <a:t>3	</a:t>
            </a:r>
            <a:r>
              <a:rPr lang="zh-TW" altLang="en-US" sz="2800" b="1" dirty="0">
                <a:cs typeface="+mn-cs"/>
              </a:rPr>
              <a:t>我若將所有的賙濟窮人，又捨己身叫人焚燒，卻沒有愛，仍然與我無益。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40152" y="3789040"/>
            <a:ext cx="2779059" cy="3693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TW" altLang="en-US" b="1" dirty="0">
                <a:solidFill>
                  <a:srgbClr val="800080"/>
                </a:solidFill>
                <a:cs typeface="+mn-cs"/>
              </a:rPr>
              <a:t>哥林多前書 </a:t>
            </a:r>
            <a:r>
              <a:rPr kumimoji="1" lang="en-US" altLang="zh-TW" b="1" dirty="0">
                <a:solidFill>
                  <a:srgbClr val="800080"/>
                </a:solidFill>
                <a:cs typeface="+mn-cs"/>
              </a:rPr>
              <a:t>13:1-3</a:t>
            </a:r>
          </a:p>
        </p:txBody>
      </p:sp>
    </p:spTree>
  </p:cSld>
  <p:clrMapOvr>
    <a:masterClrMapping/>
  </p:clrMapOvr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heme14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ndarin-test">
  <a:themeElements>
    <a:clrScheme name="mandarin-test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mandarin-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ndarin-test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darin-test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darin-test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ndarin-test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darin-test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darin-test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ndarin-test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4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3463</Words>
  <Application>Microsoft Office PowerPoint</Application>
  <PresentationFormat>On-screen Show (4:3)</PresentationFormat>
  <Paragraphs>188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36</vt:i4>
      </vt:variant>
    </vt:vector>
  </HeadingPairs>
  <TitlesOfParts>
    <vt:vector size="65" baseType="lpstr">
      <vt:lpstr>Arial</vt:lpstr>
      <vt:lpstr>Arial Black</vt:lpstr>
      <vt:lpstr>Calibri</vt:lpstr>
      <vt:lpstr>Century Schoolbook</vt:lpstr>
      <vt:lpstr>Consolas</vt:lpstr>
      <vt:lpstr>Constantia</vt:lpstr>
      <vt:lpstr>Corbel</vt:lpstr>
      <vt:lpstr>Garamond</vt:lpstr>
      <vt:lpstr>Monotype Corsiva</vt:lpstr>
      <vt:lpstr>Tahoma</vt:lpstr>
      <vt:lpstr>Times New Roman</vt:lpstr>
      <vt:lpstr>Wingdings</vt:lpstr>
      <vt:lpstr>Wingdings 2</vt:lpstr>
      <vt:lpstr>Wingdings 3</vt:lpstr>
      <vt:lpstr>Theme14</vt:lpstr>
      <vt:lpstr>Curtain Call</vt:lpstr>
      <vt:lpstr>Proposal</vt:lpstr>
      <vt:lpstr>1_Default Design</vt:lpstr>
      <vt:lpstr>Orbit</vt:lpstr>
      <vt:lpstr>Ribbons</vt:lpstr>
      <vt:lpstr>Pixel</vt:lpstr>
      <vt:lpstr>Fireworks</vt:lpstr>
      <vt:lpstr>Theme4</vt:lpstr>
      <vt:lpstr>mandarin-test</vt:lpstr>
      <vt:lpstr>万里长城</vt:lpstr>
      <vt:lpstr>Default Design</vt:lpstr>
      <vt:lpstr>2_Default Design</vt:lpstr>
      <vt:lpstr>1_Metro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Betty.Siu</dc:creator>
  <cp:lastModifiedBy>Kairos Wong</cp:lastModifiedBy>
  <cp:revision>177</cp:revision>
  <dcterms:created xsi:type="dcterms:W3CDTF">2011-07-26T18:09:08Z</dcterms:created>
  <dcterms:modified xsi:type="dcterms:W3CDTF">2023-07-27T04:24:13Z</dcterms:modified>
</cp:coreProperties>
</file>