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7.xml" ContentType="application/vnd.openxmlformats-officedocument.theme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8.xml" ContentType="application/vnd.openxmlformats-officedocument.theme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9.xml" ContentType="application/vnd.openxmlformats-officedocument.theme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0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1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2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3.xml" ContentType="application/vnd.openxmlformats-officedocument.theme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theme/theme14.xml" ContentType="application/vnd.openxmlformats-officedocument.theme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7" r:id="rId4"/>
    <p:sldMasterId id="2147483710" r:id="rId5"/>
    <p:sldMasterId id="2147483722" r:id="rId6"/>
    <p:sldMasterId id="2147483734" r:id="rId7"/>
    <p:sldMasterId id="2147483746" r:id="rId8"/>
    <p:sldMasterId id="2147483770" r:id="rId9"/>
    <p:sldMasterId id="2147483782" r:id="rId10"/>
    <p:sldMasterId id="2147483794" r:id="rId11"/>
    <p:sldMasterId id="2147483806" r:id="rId12"/>
    <p:sldMasterId id="2147483818" r:id="rId13"/>
    <p:sldMasterId id="2147489024" r:id="rId14"/>
    <p:sldMasterId id="2147489036" r:id="rId15"/>
  </p:sldMasterIdLst>
  <p:notesMasterIdLst>
    <p:notesMasterId r:id="rId48"/>
  </p:notesMasterIdLst>
  <p:sldIdLst>
    <p:sldId id="650" r:id="rId16"/>
    <p:sldId id="602" r:id="rId17"/>
    <p:sldId id="667" r:id="rId18"/>
    <p:sldId id="666" r:id="rId19"/>
    <p:sldId id="668" r:id="rId20"/>
    <p:sldId id="669" r:id="rId21"/>
    <p:sldId id="670" r:id="rId22"/>
    <p:sldId id="671" r:id="rId23"/>
    <p:sldId id="672" r:id="rId24"/>
    <p:sldId id="673" r:id="rId25"/>
    <p:sldId id="674" r:id="rId26"/>
    <p:sldId id="675" r:id="rId27"/>
    <p:sldId id="676" r:id="rId28"/>
    <p:sldId id="677" r:id="rId29"/>
    <p:sldId id="651" r:id="rId30"/>
    <p:sldId id="699" r:id="rId31"/>
    <p:sldId id="700" r:id="rId32"/>
    <p:sldId id="684" r:id="rId33"/>
    <p:sldId id="685" r:id="rId34"/>
    <p:sldId id="686" r:id="rId35"/>
    <p:sldId id="687" r:id="rId36"/>
    <p:sldId id="689" r:id="rId37"/>
    <p:sldId id="688" r:id="rId38"/>
    <p:sldId id="690" r:id="rId39"/>
    <p:sldId id="679" r:id="rId40"/>
    <p:sldId id="691" r:id="rId41"/>
    <p:sldId id="695" r:id="rId42"/>
    <p:sldId id="696" r:id="rId43"/>
    <p:sldId id="697" r:id="rId44"/>
    <p:sldId id="680" r:id="rId45"/>
    <p:sldId id="698" r:id="rId46"/>
    <p:sldId id="701" r:id="rId4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PMingLiU" pitchFamily="18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FFFF"/>
    <a:srgbClr val="33CCFF"/>
    <a:srgbClr val="FFFFFF"/>
    <a:srgbClr val="FFFF66"/>
    <a:srgbClr val="FF99FF"/>
    <a:srgbClr val="FFFF00"/>
    <a:srgbClr val="6600FF"/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3.xml"/><Relationship Id="rId26" Type="http://schemas.openxmlformats.org/officeDocument/2006/relationships/slide" Target="slides/slide11.xml"/><Relationship Id="rId39" Type="http://schemas.openxmlformats.org/officeDocument/2006/relationships/slide" Target="slides/slide2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6.xml"/><Relationship Id="rId34" Type="http://schemas.openxmlformats.org/officeDocument/2006/relationships/slide" Target="slides/slide19.xml"/><Relationship Id="rId42" Type="http://schemas.openxmlformats.org/officeDocument/2006/relationships/slide" Target="slides/slide27.xml"/><Relationship Id="rId47" Type="http://schemas.openxmlformats.org/officeDocument/2006/relationships/slide" Target="slides/slide32.xml"/><Relationship Id="rId50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2.xml"/><Relationship Id="rId25" Type="http://schemas.openxmlformats.org/officeDocument/2006/relationships/slide" Target="slides/slide10.xml"/><Relationship Id="rId33" Type="http://schemas.openxmlformats.org/officeDocument/2006/relationships/slide" Target="slides/slide18.xml"/><Relationship Id="rId38" Type="http://schemas.openxmlformats.org/officeDocument/2006/relationships/slide" Target="slides/slide23.xml"/><Relationship Id="rId46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slide" Target="slides/slide5.xml"/><Relationship Id="rId29" Type="http://schemas.openxmlformats.org/officeDocument/2006/relationships/slide" Target="slides/slide14.xml"/><Relationship Id="rId41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9.xml"/><Relationship Id="rId32" Type="http://schemas.openxmlformats.org/officeDocument/2006/relationships/slide" Target="slides/slide17.xml"/><Relationship Id="rId37" Type="http://schemas.openxmlformats.org/officeDocument/2006/relationships/slide" Target="slides/slide22.xml"/><Relationship Id="rId40" Type="http://schemas.openxmlformats.org/officeDocument/2006/relationships/slide" Target="slides/slide25.xml"/><Relationship Id="rId45" Type="http://schemas.openxmlformats.org/officeDocument/2006/relationships/slide" Target="slides/slide30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8.xml"/><Relationship Id="rId28" Type="http://schemas.openxmlformats.org/officeDocument/2006/relationships/slide" Target="slides/slide13.xml"/><Relationship Id="rId36" Type="http://schemas.openxmlformats.org/officeDocument/2006/relationships/slide" Target="slides/slide21.xml"/><Relationship Id="rId49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4.xml"/><Relationship Id="rId31" Type="http://schemas.openxmlformats.org/officeDocument/2006/relationships/slide" Target="slides/slide16.xml"/><Relationship Id="rId44" Type="http://schemas.openxmlformats.org/officeDocument/2006/relationships/slide" Target="slides/slide29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7.xml"/><Relationship Id="rId27" Type="http://schemas.openxmlformats.org/officeDocument/2006/relationships/slide" Target="slides/slide12.xml"/><Relationship Id="rId30" Type="http://schemas.openxmlformats.org/officeDocument/2006/relationships/slide" Target="slides/slide15.xml"/><Relationship Id="rId35" Type="http://schemas.openxmlformats.org/officeDocument/2006/relationships/slide" Target="slides/slide20.xml"/><Relationship Id="rId43" Type="http://schemas.openxmlformats.org/officeDocument/2006/relationships/slide" Target="slides/slide28.xml"/><Relationship Id="rId48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3C0F7C1A-6491-4878-81CA-F3BDF260CC0E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DD3FB552-6216-4224-8725-5911DCB3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FB552-6216-4224-8725-5911DCB37E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485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50485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DA3E9-233D-4380-B224-63CE8E8C0132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A8DAF-0696-4F5D-A036-9E0F7B477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7BED4-152A-476A-88DC-230212AF59A3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27DE9-4CBB-4786-A347-A2F5BE3D7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7BFC3-C52D-42EF-8C70-EFFF45B47BB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E1C33-35DC-489B-9F57-688E653E9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D9BD1-0407-4DBE-8C15-160C56815990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9613F-9B4A-45B4-A0B1-BEFDB0BDA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6200000">
            <a:off x="3977481" y="-853281"/>
            <a:ext cx="1722438" cy="3429000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1" descr="Facbann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921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148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426B3-18F5-489D-8A76-219E3A153B9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BCA54-DCA6-4E29-B101-6ACC6B6590E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8E3E7-9F98-4345-B96B-250651CB323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FAF61-1B47-4C37-820E-E654AFA471D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E46FB-C176-4A15-A6E7-595DEB54751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908DF-7352-40F3-B35D-6B7A4152E45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DC581-6D73-4A44-9285-B252EC1AC7E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553AA-AA71-4F2D-B6EF-8CF7E6CC93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0A25F-8D50-44D5-82FD-F8E90969C1CE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57F03-4FEB-4DAC-8B2C-1BA297A34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D0BA8-4419-46F1-AB35-1A9B382445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C7257-A7F6-4CFE-9099-906289F4384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048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4D0C4-A84D-4DDE-AC84-01D0F7CDCB4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175107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80D83-84E0-420F-BD70-4C906EBEA2B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BAF6E-7035-494A-8950-50EDCBA34B6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35451-ABC0-4882-8BAE-A49AFD641F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194175" cy="4270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1B456-578B-4024-A01C-EF27C193F59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9D02C-835A-4F86-9106-24EC4EB1866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04EAC-E129-448D-858F-524732A13D4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DDE5C-B583-47A7-A1E9-CFFA978F38E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5867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90FA5A-25D3-4B39-BBAF-F1860F956552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CA990-8C2C-4577-9F89-AF648CE38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61DAA-8BD5-46E6-B53A-2C886BB52BB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556C50-7D78-4303-91CE-4B82C8B2F9B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22678-5771-4801-982B-1CCCA43E493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381000"/>
            <a:ext cx="2135187" cy="5641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381000"/>
            <a:ext cx="6253163" cy="5641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37F02-7516-4556-8205-D325EF587E6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CC9F4-C313-47C0-91C8-D44C0D57E3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5BABF-6E1D-4595-9560-852A88FB00A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A5B74-E013-4F52-AD52-EC86D0DA5B3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68922-24D0-4FA6-A3FF-1C1E707C72C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3694A-BD8C-45E3-BDC6-7585BCFF939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A905-7759-4369-9F3D-7C62A8B978C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64248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564249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7A450-C60E-490F-B0AB-28DB90352ED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79A612-F8D1-4387-821B-6053F5E2084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57D2F-7DCA-436F-AE0A-82D54F100A5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28094-68E0-4719-B6A8-1B1D4FFF0EB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6244B-C999-4D63-81DA-BCB12F05BC6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0699A-E10D-4632-BDA4-2349438C879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28BF2-890A-45F4-8AB9-013D50A3C7A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6B198-53E7-4767-8E79-61111C0AB2B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24D41-0FC9-4A2E-BE07-9791CDE41E4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4E05D-5513-4F4F-9047-865A70591DC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AD7A4-6721-4BA1-8E4A-A59D2741137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2109AE-DDBD-4247-949B-1077BDEE9F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EA1D-0F5C-4A7C-9651-1B76BB693ED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2F6DB7-F4C1-4ED3-A157-6158993460D1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32E61-8665-41ED-BC10-D29F1D026EF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EFBCD-5367-4762-99D7-0238CCD5B6F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DF26-426E-456E-A75C-514711C2E41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22B11-2CE6-4C66-B65F-51988585266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FF1DA3E9-233D-4380-B224-63CE8E8C0132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0DA8DAF-0696-4F5D-A036-9E0F7B477C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fld id="{B7DB259C-9EE1-4EC3-BD66-22FF895544BD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63AA6-36E3-41ED-9EB0-9804F42CDC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fld id="{EFBEC417-47F4-4913-A096-0492DB778225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6C97EDB6-8B65-4CDA-8EBF-8A160F9E53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D0100410-D1C2-433A-B157-3F1BBA6DE77B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2E9DA6F1-AC9D-4E56-9AFA-9FE16D4E50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AF9AE-5EA2-41F5-BD5E-77828069F9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fld id="{0BD97196-83D4-4D2D-91BF-062D22818424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C5F668C-6687-44C5-8796-17E435ECA7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FDF508-FCE8-49AB-8761-5A3D178C7A76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66160-C646-4D87-898E-4FC7292098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A763D91C-5A6A-4078-90E2-CD645FE58491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B824BE4F-DB69-4092-994B-8B2FB4634C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F75C3C8-A34C-430B-BC4A-2A7791031C21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02CF3E7D-10EC-4D6E-8CCC-A188ED9DF5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F588F14A-6A10-4DD2-AA0F-7C2EB8146D4F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EE4342B1-8E1D-4EF0-8049-3692BAE27E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7BED4-152A-476A-88DC-230212AF59A3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727DE9-4CBB-4786-A347-A2F5BE3D7D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0A25F-8D50-44D5-82FD-F8E90969C1CE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57F03-4FEB-4DAC-8B2C-1BA297A345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1DA3E9-233D-4380-B224-63CE8E8C0132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DA8DAF-0696-4F5D-A036-9E0F7B477C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DB259C-9EE1-4EC3-BD66-22FF895544BD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D63AA6-36E3-41ED-9EB0-9804F42CDC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BEC417-47F4-4913-A096-0492DB778225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97EDB6-8B65-4CDA-8EBF-8A160F9E53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5AE8E-CA51-4A4F-BB9F-3DE205607A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100410-D1C2-433A-B157-3F1BBA6DE77B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9DA6F1-AC9D-4E56-9AFA-9FE16D4E50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D97196-83D4-4D2D-91BF-062D22818424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F668C-6687-44C5-8796-17E435ECA7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FDF508-FCE8-49AB-8761-5A3D178C7A76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266160-C646-4D87-898E-4FC7292098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63D91C-5A6A-4078-90E2-CD645FE58491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24BE4F-DB69-4092-994B-8B2FB4634C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75C3C8-A34C-430B-BC4A-2A7791031C21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CF3E7D-10EC-4D6E-8CCC-A188ED9DF5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pPr>
              <a:defRPr/>
            </a:pPr>
            <a:fld id="{F588F14A-6A10-4DD2-AA0F-7C2EB8146D4F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pPr>
              <a:defRPr/>
            </a:pPr>
            <a:fld id="{EE4342B1-8E1D-4EF0-8049-3692BAE27E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17BED4-152A-476A-88DC-230212AF59A3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727DE9-4CBB-4786-A347-A2F5BE3D7D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F60A25F-8D50-44D5-82FD-F8E90969C1CE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E57F03-4FEB-4DAC-8B2C-1BA297A345C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E4D09-AF5A-4B03-BBA6-4DC24AC9836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4FD24-DCF9-4C82-AA5D-AB872FE455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4C3F9-3AAD-4DE8-8551-BC57B10138D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B259C-9EE1-4EC3-BD66-22FF895544BD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63AA6-36E3-41ED-9EB0-9804F42CDC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5551-5D6B-4B86-95CB-7C4BF0E939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11625-A05A-4BB0-9285-02BC26C670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9DDA9-42DE-4896-BC1C-6459807332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8C27E-588B-4831-A1D9-0AB5AAAC219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44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294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A403A-BDDA-4F0D-8407-409F15985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9C21A-0EC5-4F01-A7CC-8589A1444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49711-394A-447C-870D-5F11495D1B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2A700-B2D9-4123-B420-C35E783383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2115C-7CE9-4CB5-A7F8-590D03017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199FF-F98E-4BC0-968F-D73C26D66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BEC417-47F4-4913-A096-0492DB778225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7EDB6-8B65-4CDA-8EBF-8A160F9E53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C6A34-BE4C-4F32-8514-B3EB5512D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C8D73-053F-4BA6-93D9-242AEEFB4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B1996-26C9-4433-93EC-9CC3C010B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A59C2-0810-435A-A9F8-91D14A0DB2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1D18-3AC2-4085-944A-C6D8F6B7D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BA288-A377-40A0-BF2F-E5ED3AC98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E33D2-E9E7-419D-88F2-1A068DE68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AD9A1-1DBA-487D-931A-0F253197F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57173-815F-47A6-8156-AE90873E7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27ED8-B023-433B-A071-E7762341C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00410-D1C2-433A-B157-3F1BBA6DE77B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DA6F1-AC9D-4E56-9AFA-9FE16D4E5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FBA94-1EBC-48FB-8533-5F4FEA3009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9DBF4-22D5-4E90-826D-3493CA190B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C9B9A-9550-4E62-9059-3CE8920E6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A6A21-414C-4C22-97FA-E4E91EC7F6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BBCCD-057D-418E-BEDD-F31C6D0D7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9F480-CCE3-4EAD-8152-74D995F3A8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41274-CA94-40DE-8593-FB1DD3875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7863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7863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88A5F-C17A-4B63-9441-4F911AF6A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7F3EB-303A-4611-B866-2CF1B22C4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7B02A-EA6A-4FDB-A307-00EA711910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97196-83D4-4D2D-91BF-062D22818424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F668C-6687-44C5-8796-17E435ECA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783D1-FB80-439E-9F70-396FA07826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D9364-F8FA-4806-A595-B0CEEADA7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52C87-8005-4249-B874-A3DA184D9B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BCA57-5DEE-4A01-9AE0-62C838D90F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8AB21-54FA-4496-BDF6-EEA8EA8D9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6083B-5F0B-43AC-9BA8-D1A7E2E65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C077D-9AF4-4403-BED8-CDE0B92DB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4E813-7A80-44D7-9371-6C70945E2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4417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124417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fld id="{0FD6CDB0-EFAB-4CB5-AE54-FA4C581F72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F5264-FAC7-4B29-8D55-CE8088C7D6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DF508-FCE8-49AB-8761-5A3D178C7A76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66160-C646-4D87-898E-4FC729209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8E0A4-1AC6-49BA-8F95-D5ED4AE360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08CD-6240-4D0A-B72A-F546C70B56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2AC5A-86D9-40E8-8CA3-77BCAB7B805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DD364-7F09-49D9-B157-C7517EECD2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115D-C1BD-43A2-B6FD-119AEC34DE6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45866-83DA-41E8-8475-C59E83B00BF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F13F0-0D3A-498A-A45C-B5A0D0EE4C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37D7C-50D9-4AF2-B630-C75895F683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1CAF1F-45E5-4655-9E0C-391F9E93DE2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2400"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124827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4827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43B30-E36F-4309-A264-6109AD3B1D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3D91C-5A6A-4078-90E2-CD645FE5849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24BE4F-DB69-4092-994B-8B2FB4634C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84720-D15F-403A-821C-436581FF3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D4B61-5F49-49B5-AE8D-F3AB1C5D5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E75F1-A53E-4DE2-8FFE-A95AFD672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4217A-22B2-491B-97A9-618A831B2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442A7-D47F-4E41-BFC6-ADBABE04F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F27E9-801C-4E70-9A68-359133F125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D0D89-1592-452A-A8D4-07A556894D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D5566-0F84-4F97-9703-E7FDCF757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C5A44-ACB0-4AEF-A0B1-2C7A7FDEAE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71DF3-F7D5-4CFC-BCCF-7E8B1DC30C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5C3C8-A34C-430B-BC4A-2A7791031C2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F3E7D-10EC-4D6E-8CCC-A188ED9DF5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7"/>
              <a:ext cx="4299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19" cy="2150"/>
                  <a:chOff x="1265" y="815"/>
                  <a:chExt cx="2919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8"/>
                    <a:ext cx="2919" cy="214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 Black" pitchFamily="34" charset="0"/>
                      <a:cs typeface="+mn-cs"/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>
                      <a:latin typeface="Arial Black" pitchFamily="34" charset="0"/>
                      <a:cs typeface="+mn-cs"/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44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7"/>
                      <a:ext cx="1813" cy="34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4"/>
                    <a:ext cx="2478" cy="1064"/>
                    <a:chOff x="2896" y="1832"/>
                    <a:chExt cx="2478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29"/>
                      <a:ext cx="1736" cy="30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2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3" cy="2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21"/>
                      <a:ext cx="662" cy="33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1"/>
                      <a:ext cx="1677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3"/>
                      <a:ext cx="662" cy="33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7"/>
                      <a:ext cx="66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5" cy="1534"/>
                    <a:chOff x="1935" y="29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28" y="928"/>
                      <a:ext cx="1063" cy="21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7"/>
                      <a:ext cx="569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6" cy="566"/>
                    <a:chOff x="2822" y="672"/>
                    <a:chExt cx="1846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69"/>
                      <a:ext cx="663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4"/>
                    <a:ext cx="1015" cy="1463"/>
                    <a:chOff x="2936" y="162"/>
                    <a:chExt cx="1015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2"/>
                      <a:ext cx="1156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6" y="261"/>
                      <a:ext cx="624" cy="42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2"/>
                    <a:chOff x="1455" y="1936"/>
                    <a:chExt cx="766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6" y="2578"/>
                      <a:ext cx="1596" cy="30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3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01" y="2696"/>
                      <a:ext cx="1713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02" y="3904"/>
                      <a:ext cx="917" cy="46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1" cy="2424"/>
                    <a:chOff x="3181" y="1867"/>
                    <a:chExt cx="881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7" cy="30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8" y="3615"/>
                      <a:ext cx="882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1" cy="2385"/>
                    <a:chOff x="3006" y="1984"/>
                    <a:chExt cx="621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599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7" y="3746"/>
                      <a:ext cx="859" cy="38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1"/>
                      <a:ext cx="147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8" cy="2185"/>
                    <a:chOff x="2287" y="2135"/>
                    <a:chExt cx="428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9" y="2759"/>
                      <a:ext cx="1437" cy="1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50" y="3785"/>
                      <a:ext cx="770" cy="29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dirty="0">
                        <a:latin typeface="+mn-lt"/>
                        <a:ea typeface="+mn-ea"/>
                        <a:cs typeface="+mn-cs"/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4"/>
                    <a:ext cx="2568" cy="2048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0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7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7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6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4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141632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1632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7BE23-4A9B-4714-8576-796DEA0AC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0669D-094C-4DC0-BA34-D120B7F12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8CCA6-2C2E-48D3-8D82-D4A10157E0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ECA77-6B1C-43D9-A5BD-E9134C4D0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63FC4-2550-495A-B331-1551687BA2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BC1C9-66D6-47A1-9EC0-5C9A8159A3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2DA83-5B5A-4939-AE65-3972643D5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61AF11-E922-4C03-94FE-7E6377FF8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3BFA-6628-46D1-BF85-E1160EC1A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B3ECC-A6EC-412C-BA76-4431BEEFA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8F14A-6A10-4DD2-AA0F-7C2EB8146D4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342B1-8E1D-4EF0-8049-3692BAE27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7E701-E0EE-4749-852C-92F01C89AF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765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TW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AF17D-0236-443D-A123-910815DFE1F3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995AB-77B4-4AAE-8DAC-B50CF5E1C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4FD39-9B29-4454-9069-A87FE7523787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981D0-E893-4079-8091-C62D1B3DB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7DC6-2513-46F8-A9EB-499607317ED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93EE4-BC08-4952-9A10-915354246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B5FEB-4C0E-4139-B6FD-9ABEA1399D0E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944FD-1BF2-40FD-A2C9-3EF6E7139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FA51A-AC0D-40BD-A417-EA97131BF7AF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E661D-197D-40F9-81C3-A81747848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46BE7-7D71-495D-A34C-17D27A55EF46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4B2690-0134-4A73-82A5-BDCFF482C9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AB3DF-0CE1-4FD8-B643-C0CEEA4A22AC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91BE9-8D36-4644-98BB-ADBA4ADA2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40DFC-0BF5-41C4-ACC2-FC262CB165C0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6F4B6A-2720-41F3-B5DF-8FEF254F6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5B051-591D-4F01-BF0F-23214A069AC1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27BED-1D13-4A6B-A5A0-639A6D8BA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04.xml"/><Relationship Id="rId7" Type="http://schemas.openxmlformats.org/officeDocument/2006/relationships/slideLayout" Target="../slideLayouts/slideLayout10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3.xml"/><Relationship Id="rId1" Type="http://schemas.openxmlformats.org/officeDocument/2006/relationships/slideLayout" Target="../slideLayouts/slideLayout102.xml"/><Relationship Id="rId6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2.xml"/><Relationship Id="rId5" Type="http://schemas.openxmlformats.org/officeDocument/2006/relationships/slideLayout" Target="../slideLayouts/slideLayout106.xml"/><Relationship Id="rId10" Type="http://schemas.openxmlformats.org/officeDocument/2006/relationships/slideLayout" Target="../slideLayouts/slideLayout111.xml"/><Relationship Id="rId4" Type="http://schemas.openxmlformats.org/officeDocument/2006/relationships/slideLayout" Target="../slideLayouts/slideLayout105.xml"/><Relationship Id="rId9" Type="http://schemas.openxmlformats.org/officeDocument/2006/relationships/slideLayout" Target="../slideLayouts/slideLayout1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6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8.xml"/><Relationship Id="rId7" Type="http://schemas.openxmlformats.org/officeDocument/2006/relationships/slideLayout" Target="../slideLayouts/slideLayout152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7.xml"/><Relationship Id="rId1" Type="http://schemas.openxmlformats.org/officeDocument/2006/relationships/slideLayout" Target="../slideLayouts/slideLayout146.xml"/><Relationship Id="rId6" Type="http://schemas.openxmlformats.org/officeDocument/2006/relationships/slideLayout" Target="../slideLayouts/slideLayout151.xml"/><Relationship Id="rId11" Type="http://schemas.openxmlformats.org/officeDocument/2006/relationships/slideLayout" Target="../slideLayouts/slideLayout156.xml"/><Relationship Id="rId5" Type="http://schemas.openxmlformats.org/officeDocument/2006/relationships/slideLayout" Target="../slideLayouts/slideLayout150.xml"/><Relationship Id="rId10" Type="http://schemas.openxmlformats.org/officeDocument/2006/relationships/slideLayout" Target="../slideLayouts/slideLayout155.xml"/><Relationship Id="rId4" Type="http://schemas.openxmlformats.org/officeDocument/2006/relationships/slideLayout" Target="../slideLayouts/slideLayout149.xml"/><Relationship Id="rId9" Type="http://schemas.openxmlformats.org/officeDocument/2006/relationships/slideLayout" Target="../slideLayouts/slideLayout154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4.xml"/><Relationship Id="rId3" Type="http://schemas.openxmlformats.org/officeDocument/2006/relationships/slideLayout" Target="../slideLayouts/slideLayout159.xml"/><Relationship Id="rId7" Type="http://schemas.openxmlformats.org/officeDocument/2006/relationships/slideLayout" Target="../slideLayouts/slideLayout163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8.xml"/><Relationship Id="rId1" Type="http://schemas.openxmlformats.org/officeDocument/2006/relationships/slideLayout" Target="../slideLayouts/slideLayout157.xml"/><Relationship Id="rId6" Type="http://schemas.openxmlformats.org/officeDocument/2006/relationships/slideLayout" Target="../slideLayouts/slideLayout162.xml"/><Relationship Id="rId11" Type="http://schemas.openxmlformats.org/officeDocument/2006/relationships/slideLayout" Target="../slideLayouts/slideLayout167.xml"/><Relationship Id="rId5" Type="http://schemas.openxmlformats.org/officeDocument/2006/relationships/slideLayout" Target="../slideLayouts/slideLayout161.xml"/><Relationship Id="rId10" Type="http://schemas.openxmlformats.org/officeDocument/2006/relationships/slideLayout" Target="../slideLayouts/slideLayout166.xml"/><Relationship Id="rId4" Type="http://schemas.openxmlformats.org/officeDocument/2006/relationships/slideLayout" Target="../slideLayouts/slideLayout160.xml"/><Relationship Id="rId9" Type="http://schemas.openxmlformats.org/officeDocument/2006/relationships/slideLayout" Target="../slideLayouts/slideLayout16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3" Type="http://schemas.openxmlformats.org/officeDocument/2006/relationships/slideLayout" Target="../slideLayouts/slideLayout82.xml"/><Relationship Id="rId7" Type="http://schemas.openxmlformats.org/officeDocument/2006/relationships/slideLayout" Target="../slideLayouts/slideLayout86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1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4.xml"/><Relationship Id="rId10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93.xml"/><Relationship Id="rId7" Type="http://schemas.openxmlformats.org/officeDocument/2006/relationships/slideLayout" Target="../slideLayouts/slideLayout97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2.xml"/><Relationship Id="rId1" Type="http://schemas.openxmlformats.org/officeDocument/2006/relationships/slideLayout" Target="../slideLayouts/slideLayout91.xml"/><Relationship Id="rId6" Type="http://schemas.openxmlformats.org/officeDocument/2006/relationships/slideLayout" Target="../slideLayouts/slideLayout96.xml"/><Relationship Id="rId11" Type="http://schemas.openxmlformats.org/officeDocument/2006/relationships/slideLayout" Target="../slideLayouts/slideLayout101.xml"/><Relationship Id="rId5" Type="http://schemas.openxmlformats.org/officeDocument/2006/relationships/slideLayout" Target="../slideLayouts/slideLayout95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94.xml"/><Relationship Id="rId9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03811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12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3813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03815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503817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18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19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20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503821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503822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03824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5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6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7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8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3829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038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503832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5A76E7B-AF55-45C4-ACAD-D08AB58FAC7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503833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3834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05E4E05-1A3C-42DF-8A44-B7642891EF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0" r:id="rId1"/>
    <p:sldLayoutId id="2147488845" r:id="rId2"/>
    <p:sldLayoutId id="2147488846" r:id="rId3"/>
    <p:sldLayoutId id="2147488847" r:id="rId4"/>
    <p:sldLayoutId id="2147488848" r:id="rId5"/>
    <p:sldLayoutId id="2147488849" r:id="rId6"/>
    <p:sldLayoutId id="2147488850" r:id="rId7"/>
    <p:sldLayoutId id="2147488851" r:id="rId8"/>
    <p:sldLayoutId id="2147488852" r:id="rId9"/>
    <p:sldLayoutId id="2147488853" r:id="rId10"/>
    <p:sldLayoutId id="2147488854" r:id="rId11"/>
    <p:sldLayoutId id="214748885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PMingLiU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reeform 2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39" name="Freeform 3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0" name="Freeform 4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1" name="Freeform 5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2" name="Freeform 6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3" name="Freeform 7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4" name="Freeform 8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91145" name="Freeform 9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pic>
        <p:nvPicPr>
          <p:cNvPr id="10250" name="Picture 10" descr="Facbann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91149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115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1151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93064F4D-729C-42E3-AD36-AD6592E98D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8" r:id="rId1"/>
    <p:sldLayoutId id="2147488938" r:id="rId2"/>
    <p:sldLayoutId id="2147488939" r:id="rId3"/>
    <p:sldLayoutId id="2147488940" r:id="rId4"/>
    <p:sldLayoutId id="2147488941" r:id="rId5"/>
    <p:sldLayoutId id="2147488942" r:id="rId6"/>
    <p:sldLayoutId id="2147488943" r:id="rId7"/>
    <p:sldLayoutId id="2147488944" r:id="rId8"/>
    <p:sldLayoutId id="2147488945" r:id="rId9"/>
    <p:sldLayoutId id="2147488946" r:id="rId10"/>
    <p:sldLayoutId id="21474889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80000"/>
        <a:buFont typeface="Wingdings" pitchFamily="2" charset="2"/>
        <a:buChar char="®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®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itchFamily="2" charset="2"/>
        <a:buChar char="®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3810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752600"/>
            <a:ext cx="8540750" cy="427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731C5CCC-C370-4528-B604-5A0FEDEE20E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9" r:id="rId1"/>
    <p:sldLayoutId id="2147488948" r:id="rId2"/>
    <p:sldLayoutId id="2147488949" r:id="rId3"/>
    <p:sldLayoutId id="2147488950" r:id="rId4"/>
    <p:sldLayoutId id="2147488951" r:id="rId5"/>
    <p:sldLayoutId id="2147488952" r:id="rId6"/>
    <p:sldLayoutId id="2147488953" r:id="rId7"/>
    <p:sldLayoutId id="2147488954" r:id="rId8"/>
    <p:sldLayoutId id="2147488955" r:id="rId9"/>
    <p:sldLayoutId id="2147488956" r:id="rId10"/>
    <p:sldLayoutId id="21474889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83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6A5EB6A2-164E-4286-9F70-2972A827661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58" r:id="rId1"/>
    <p:sldLayoutId id="2147488959" r:id="rId2"/>
    <p:sldLayoutId id="2147488960" r:id="rId3"/>
    <p:sldLayoutId id="2147488961" r:id="rId4"/>
    <p:sldLayoutId id="2147488962" r:id="rId5"/>
    <p:sldLayoutId id="2147488963" r:id="rId6"/>
    <p:sldLayoutId id="2147488964" r:id="rId7"/>
    <p:sldLayoutId id="2147488965" r:id="rId8"/>
    <p:sldLayoutId id="2147488966" r:id="rId9"/>
    <p:sldLayoutId id="2147488967" r:id="rId10"/>
    <p:sldLayoutId id="21474889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6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A7ED747-B268-4B8C-9140-1BC39746430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69" r:id="rId1"/>
    <p:sldLayoutId id="2147488970" r:id="rId2"/>
    <p:sldLayoutId id="2147488971" r:id="rId3"/>
    <p:sldLayoutId id="2147488972" r:id="rId4"/>
    <p:sldLayoutId id="2147488973" r:id="rId5"/>
    <p:sldLayoutId id="2147488974" r:id="rId6"/>
    <p:sldLayoutId id="2147488975" r:id="rId7"/>
    <p:sldLayoutId id="2147488976" r:id="rId8"/>
    <p:sldLayoutId id="2147488977" r:id="rId9"/>
    <p:sldLayoutId id="2147488978" r:id="rId10"/>
    <p:sldLayoutId id="214748897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A76E7B-AF55-45C4-ACAD-D08AB58FAC7A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05E4E05-1A3C-42DF-8A44-B7642891EF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9025" r:id="rId1"/>
    <p:sldLayoutId id="2147489026" r:id="rId2"/>
    <p:sldLayoutId id="2147489027" r:id="rId3"/>
    <p:sldLayoutId id="2147489028" r:id="rId4"/>
    <p:sldLayoutId id="2147489029" r:id="rId5"/>
    <p:sldLayoutId id="2147489030" r:id="rId6"/>
    <p:sldLayoutId id="2147489031" r:id="rId7"/>
    <p:sldLayoutId id="2147489032" r:id="rId8"/>
    <p:sldLayoutId id="2147489033" r:id="rId9"/>
    <p:sldLayoutId id="2147489034" r:id="rId10"/>
    <p:sldLayoutId id="214748903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5A76E7B-AF55-45C4-ACAD-D08AB58FAC7A}" type="datetimeFigureOut">
              <a:rPr lang="en-US" smtClean="0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05E4E05-1A3C-42DF-8A44-B7642891EF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9037" r:id="rId1"/>
    <p:sldLayoutId id="2147489038" r:id="rId2"/>
    <p:sldLayoutId id="2147489039" r:id="rId3"/>
    <p:sldLayoutId id="2147489040" r:id="rId4"/>
    <p:sldLayoutId id="2147489041" r:id="rId5"/>
    <p:sldLayoutId id="2147489042" r:id="rId6"/>
    <p:sldLayoutId id="2147489043" r:id="rId7"/>
    <p:sldLayoutId id="2147489044" r:id="rId8"/>
    <p:sldLayoutId id="2147489045" r:id="rId9"/>
    <p:sldLayoutId id="2147489046" r:id="rId10"/>
    <p:sldLayoutId id="214748904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6320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0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1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ahoma" pitchFamily="34" charset="0"/>
                <a:cs typeface="+mn-cs"/>
              </a:endParaRPr>
            </a:p>
          </p:txBody>
        </p:sp>
        <p:sp>
          <p:nvSpPr>
            <p:cNvPr id="56322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322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63224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563225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563226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63227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9B39FFA8-CCF8-4416-A995-F3325E4E29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563228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1" r:id="rId1"/>
    <p:sldLayoutId id="2147488856" r:id="rId2"/>
    <p:sldLayoutId id="2147488857" r:id="rId3"/>
    <p:sldLayoutId id="2147488858" r:id="rId4"/>
    <p:sldLayoutId id="2147488859" r:id="rId5"/>
    <p:sldLayoutId id="2147488860" r:id="rId6"/>
    <p:sldLayoutId id="2147488861" r:id="rId7"/>
    <p:sldLayoutId id="2147488862" r:id="rId8"/>
    <p:sldLayoutId id="2147488863" r:id="rId9"/>
    <p:sldLayoutId id="2147488864" r:id="rId10"/>
    <p:sldLayoutId id="214748886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PMingLiU" pitchFamily="18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32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kumimoji="1" sz="24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PMingLiU" pitchFamily="18" charset="-12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kumimoji="1" sz="2000">
          <a:solidFill>
            <a:schemeClr val="tx1"/>
          </a:solidFill>
          <a:effectLst>
            <a:outerShdw blurRad="38100" dist="38100" dir="2700000" algn="tl">
              <a:srgbClr val="602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003399"/>
            </a:gs>
            <a:gs pos="100000">
              <a:srgbClr val="00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82841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3081" name="Picture 4" descr="slidemaster_med3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284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2842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84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84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84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6E64120F-95B5-485E-B569-459915F47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2" r:id="rId1"/>
    <p:sldLayoutId id="2147488866" r:id="rId2"/>
    <p:sldLayoutId id="2147488867" r:id="rId3"/>
    <p:sldLayoutId id="2147488868" r:id="rId4"/>
    <p:sldLayoutId id="2147488869" r:id="rId5"/>
    <p:sldLayoutId id="2147488870" r:id="rId6"/>
    <p:sldLayoutId id="2147488871" r:id="rId7"/>
    <p:sldLayoutId id="2147488872" r:id="rId8"/>
    <p:sldLayoutId id="2147488873" r:id="rId9"/>
    <p:sldLayoutId id="2147488874" r:id="rId10"/>
    <p:sldLayoutId id="214748887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8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38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BF0FD956-EDCA-43AF-96CF-96B5B93DB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876" r:id="rId1"/>
    <p:sldLayoutId id="2147488877" r:id="rId2"/>
    <p:sldLayoutId id="2147488878" r:id="rId3"/>
    <p:sldLayoutId id="2147488879" r:id="rId4"/>
    <p:sldLayoutId id="2147488880" r:id="rId5"/>
    <p:sldLayoutId id="2147488881" r:id="rId6"/>
    <p:sldLayoutId id="2147488882" r:id="rId7"/>
    <p:sldLayoutId id="2147488883" r:id="rId8"/>
    <p:sldLayoutId id="2147488884" r:id="rId9"/>
    <p:sldLayoutId id="2147488885" r:id="rId10"/>
    <p:sldLayoutId id="2147488886" r:id="rId11"/>
    <p:sldLayoutId id="214748888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17760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7760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7760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7760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17761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17761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7761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1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1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4CA90F5-8278-4900-AA65-94FE716D58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3" r:id="rId1"/>
    <p:sldLayoutId id="2147488888" r:id="rId2"/>
    <p:sldLayoutId id="2147488889" r:id="rId3"/>
    <p:sldLayoutId id="2147488890" r:id="rId4"/>
    <p:sldLayoutId id="2147488891" r:id="rId5"/>
    <p:sldLayoutId id="2147488892" r:id="rId6"/>
    <p:sldLayoutId id="2147488893" r:id="rId7"/>
    <p:sldLayoutId id="2147488894" r:id="rId8"/>
    <p:sldLayoutId id="2147488895" r:id="rId9"/>
    <p:sldLayoutId id="2147488896" r:id="rId10"/>
    <p:sldLayoutId id="21474888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1243139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Times New Roman" pitchFamily="18" charset="0"/>
                <a:cs typeface="+mn-cs"/>
              </a:endParaRPr>
            </a:p>
          </p:txBody>
        </p:sp>
        <p:sp>
          <p:nvSpPr>
            <p:cNvPr id="1243140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1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2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3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4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5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43146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614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2431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31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431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2A9E579-FF2F-4BAA-814A-8592191FA5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61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4" r:id="rId1"/>
    <p:sldLayoutId id="2147488898" r:id="rId2"/>
    <p:sldLayoutId id="2147488899" r:id="rId3"/>
    <p:sldLayoutId id="2147488900" r:id="rId4"/>
    <p:sldLayoutId id="2147488901" r:id="rId5"/>
    <p:sldLayoutId id="2147488902" r:id="rId6"/>
    <p:sldLayoutId id="2147488903" r:id="rId7"/>
    <p:sldLayoutId id="2147488904" r:id="rId8"/>
    <p:sldLayoutId id="2147488905" r:id="rId9"/>
    <p:sldLayoutId id="2147488906" r:id="rId10"/>
    <p:sldLayoutId id="21474889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723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4723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1D9BFEDA-0419-4B44-87DD-78C4E52F1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24723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38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39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0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1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1247242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hlink"/>
                </a:solidFill>
                <a:cs typeface="+mn-cs"/>
              </a:endParaRPr>
            </a:p>
          </p:txBody>
        </p:sp>
        <p:sp>
          <p:nvSpPr>
            <p:cNvPr id="1247243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  <a:cs typeface="+mn-cs"/>
              </a:endParaRPr>
            </a:p>
          </p:txBody>
        </p:sp>
        <p:sp>
          <p:nvSpPr>
            <p:cNvPr id="1247244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  <p:sp>
          <p:nvSpPr>
            <p:cNvPr id="1247245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schemeClr val="accent2"/>
                </a:solidFill>
                <a:cs typeface="+mn-cs"/>
              </a:endParaRPr>
            </a:p>
          </p:txBody>
        </p:sp>
      </p:grpSp>
      <p:sp>
        <p:nvSpPr>
          <p:cNvPr id="717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4724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995" r:id="rId1"/>
    <p:sldLayoutId id="2147488908" r:id="rId2"/>
    <p:sldLayoutId id="2147488909" r:id="rId3"/>
    <p:sldLayoutId id="2147488910" r:id="rId4"/>
    <p:sldLayoutId id="2147488911" r:id="rId5"/>
    <p:sldLayoutId id="2147488912" r:id="rId6"/>
    <p:sldLayoutId id="2147488913" r:id="rId7"/>
    <p:sldLayoutId id="2147488914" r:id="rId8"/>
    <p:sldLayoutId id="2147488915" r:id="rId9"/>
    <p:sldLayoutId id="2147488916" r:id="rId10"/>
    <p:sldLayoutId id="214748891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8200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15172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1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15175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6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2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1517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  <p:sp>
            <p:nvSpPr>
              <p:cNvPr id="141517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 Black" pitchFamily="34" charset="0"/>
                  <a:cs typeface="+mn-cs"/>
                </a:endParaRPr>
              </a:p>
            </p:txBody>
          </p:sp>
        </p:grpSp>
        <p:grpSp>
          <p:nvGrpSpPr>
            <p:cNvPr id="8203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8204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15182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 Black" pitchFamily="34" charset="0"/>
                    <a:cs typeface="+mn-cs"/>
                  </a:endParaRPr>
                </a:p>
              </p:txBody>
            </p:sp>
            <p:sp>
              <p:nvSpPr>
                <p:cNvPr id="1415183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Arial Black" pitchFamily="34" charset="0"/>
                    <a:cs typeface="+mn-cs"/>
                  </a:endParaRPr>
                </a:p>
              </p:txBody>
            </p:sp>
          </p:grpSp>
          <p:grpSp>
            <p:nvGrpSpPr>
              <p:cNvPr id="8205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8228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1518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8" y="2236"/>
                    <a:ext cx="1699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8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64" y="3104"/>
                    <a:ext cx="835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29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1518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0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1519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1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1519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07" y="1616"/>
                    <a:ext cx="1680" cy="3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891" cy="51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2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1519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19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4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3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1520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49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4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1520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846" y="1128"/>
                    <a:ext cx="1302" cy="2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5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1520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66" y="2351"/>
                    <a:ext cx="1726" cy="29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0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6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1521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797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7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1521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5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8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1521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1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1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39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1521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74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0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1522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26"/>
                    <a:ext cx="755" cy="36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1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1522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2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152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3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1523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4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1523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5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1523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3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6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1524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42" y="915"/>
                    <a:ext cx="1040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7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1524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05" y="1022"/>
                    <a:ext cx="1229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47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48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1524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4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46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41524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141524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>
                    <a:latin typeface="+mn-lt"/>
                    <a:ea typeface="+mn-ea"/>
                    <a:cs typeface="+mn-cs"/>
                  </a:endParaRPr>
                </a:p>
              </p:txBody>
            </p:sp>
            <p:grpSp>
              <p:nvGrpSpPr>
                <p:cNvPr id="8251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41525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71" y="927"/>
                    <a:ext cx="104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2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41525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3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41525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5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4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41526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34" y="3429"/>
                    <a:ext cx="907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5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41526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91" y="3603"/>
                    <a:ext cx="82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41526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336" y="2658"/>
                    <a:ext cx="172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6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667" y="3848"/>
                    <a:ext cx="920" cy="4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7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41526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8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41527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11" y="2454"/>
                    <a:ext cx="164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523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59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41527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44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6" y="3659"/>
                    <a:ext cx="851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60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41527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27" y="2677"/>
                    <a:ext cx="1432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7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640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261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41528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1528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697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>
                      <a:latin typeface="+mn-lt"/>
                      <a:ea typeface="+mn-ea"/>
                      <a:cs typeface="+mn-cs"/>
                    </a:endParaRPr>
                  </a:p>
                </p:txBody>
              </p:sp>
            </p:grpSp>
          </p:grpSp>
          <p:sp>
            <p:nvSpPr>
              <p:cNvPr id="141528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4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0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8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8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0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1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5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899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7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29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415304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819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1530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530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530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 Black" pitchFamily="34" charset="0"/>
                <a:cs typeface="+mn-cs"/>
              </a:defRPr>
            </a:lvl1pPr>
          </a:lstStyle>
          <a:p>
            <a:pPr>
              <a:defRPr/>
            </a:pPr>
            <a:fld id="{25A8F7E6-2A95-49D2-8575-F8721A60C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6" r:id="rId1"/>
    <p:sldLayoutId id="2147488918" r:id="rId2"/>
    <p:sldLayoutId id="2147488919" r:id="rId3"/>
    <p:sldLayoutId id="2147488920" r:id="rId4"/>
    <p:sldLayoutId id="2147488921" r:id="rId5"/>
    <p:sldLayoutId id="2147488922" r:id="rId6"/>
    <p:sldLayoutId id="2147488923" r:id="rId7"/>
    <p:sldLayoutId id="2147488924" r:id="rId8"/>
    <p:sldLayoutId id="2147488925" r:id="rId9"/>
    <p:sldLayoutId id="2147488926" r:id="rId10"/>
    <p:sldLayoutId id="21474889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fld id="{B604254A-A2F8-4EDC-BCA5-18BEF891168A}" type="datetimeFigureOut">
              <a:rPr lang="en-US"/>
              <a:pPr>
                <a:defRPr/>
              </a:pPr>
              <a:t>7/30/2023</a:t>
            </a:fld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fld id="{95F50D6A-F571-4830-B615-A3D4DD7A8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9224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663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63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2663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63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663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66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8997" r:id="rId1"/>
    <p:sldLayoutId id="2147488928" r:id="rId2"/>
    <p:sldLayoutId id="2147488929" r:id="rId3"/>
    <p:sldLayoutId id="2147488930" r:id="rId4"/>
    <p:sldLayoutId id="2147488931" r:id="rId5"/>
    <p:sldLayoutId id="2147488932" r:id="rId6"/>
    <p:sldLayoutId id="2147488933" r:id="rId7"/>
    <p:sldLayoutId id="2147488934" r:id="rId8"/>
    <p:sldLayoutId id="2147488935" r:id="rId9"/>
    <p:sldLayoutId id="2147488936" r:id="rId10"/>
    <p:sldLayoutId id="214748893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5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2411760" y="2302421"/>
            <a:ext cx="4608512" cy="1846659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ts val="2400"/>
              </a:spcBef>
            </a:pPr>
            <a:r>
              <a:rPr lang="zh-TW" altLang="en-US" sz="4000" b="1" dirty="0">
                <a:solidFill>
                  <a:srgbClr val="FFFFFF"/>
                </a:solidFill>
              </a:rPr>
              <a:t>      </a:t>
            </a:r>
            <a:r>
              <a:rPr lang="zh-TW" altLang="en-US" sz="5400" b="1" dirty="0">
                <a:solidFill>
                  <a:srgbClr val="FFFF00"/>
                </a:solidFill>
              </a:rPr>
              <a:t>和</a:t>
            </a:r>
            <a:r>
              <a:rPr lang="zh-TW" altLang="en-US" sz="5400" b="1" dirty="0">
                <a:solidFill>
                  <a:srgbClr val="00FF00"/>
                </a:solidFill>
              </a:rPr>
              <a:t>而</a:t>
            </a:r>
            <a:r>
              <a:rPr lang="zh-TW" altLang="en-US" sz="5400" b="1" dirty="0">
                <a:solidFill>
                  <a:srgbClr val="00B0F0"/>
                </a:solidFill>
              </a:rPr>
              <a:t>不同</a:t>
            </a:r>
            <a:endParaRPr lang="en-US" altLang="zh-TW" sz="5400" b="1" dirty="0">
              <a:solidFill>
                <a:srgbClr val="00B0F0"/>
              </a:solidFill>
            </a:endParaRPr>
          </a:p>
          <a:p>
            <a:pPr eaLnBrk="0" hangingPunct="0">
              <a:spcBef>
                <a:spcPts val="2400"/>
              </a:spcBef>
            </a:pPr>
            <a:r>
              <a:rPr lang="en-US" altLang="zh-TW" sz="4000" b="1" i="1" dirty="0"/>
              <a:t>   </a:t>
            </a:r>
            <a:r>
              <a:rPr lang="zh-TW" altLang="en-US" sz="2400" b="1" i="1" dirty="0">
                <a:solidFill>
                  <a:srgbClr val="FFFFFF"/>
                </a:solidFill>
              </a:rPr>
              <a:t>（哥林多前書  </a:t>
            </a:r>
            <a:r>
              <a:rPr lang="en-US" altLang="zh-TW" sz="2400" b="1" i="1" dirty="0">
                <a:solidFill>
                  <a:srgbClr val="FFFFFF"/>
                </a:solidFill>
              </a:rPr>
              <a:t>12:12</a:t>
            </a:r>
            <a:r>
              <a:rPr lang="zh-TW" altLang="en-US" sz="2400" b="1" i="1" dirty="0">
                <a:solidFill>
                  <a:srgbClr val="FFFFFF"/>
                </a:solidFill>
              </a:rPr>
              <a:t> </a:t>
            </a:r>
            <a:r>
              <a:rPr lang="en-US" altLang="zh-TW" sz="2400" b="1" i="1" dirty="0">
                <a:solidFill>
                  <a:srgbClr val="FFFFFF"/>
                </a:solidFill>
              </a:rPr>
              <a:t>–30</a:t>
            </a:r>
            <a:r>
              <a:rPr lang="zh-TW" altLang="en-US" sz="2400" b="1" i="1" dirty="0">
                <a:solidFill>
                  <a:srgbClr val="FFFFFF"/>
                </a:solidFill>
              </a:rPr>
              <a:t>）</a:t>
            </a:r>
            <a:endParaRPr lang="en-US" altLang="zh-TW" sz="4000" b="1" i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548680"/>
            <a:ext cx="8496944" cy="255454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3000" b="1" dirty="0"/>
              <a:t>12	</a:t>
            </a:r>
            <a:r>
              <a:rPr lang="zh-TW" altLang="en-US" sz="3000" b="1" dirty="0"/>
              <a:t>就如身子是一個，卻有許多肢體；而且肢體雖多，仍是一個身子；基督也是這樣。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3000" b="1" dirty="0"/>
              <a:t>13	</a:t>
            </a:r>
            <a:r>
              <a:rPr lang="zh-TW" altLang="en-US" sz="3000" b="1" dirty="0"/>
              <a:t>我們不拘是猶太人，是希臘人，是為奴的，是自主的，都從一位聖靈受洗，成了一個身體，飲於一位聖靈。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40152" y="299695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12:12-13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548680"/>
            <a:ext cx="8496944" cy="255454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3000" b="1" dirty="0"/>
              <a:t>12	</a:t>
            </a:r>
            <a:r>
              <a:rPr lang="zh-TW" altLang="en-US" sz="3000" b="1" dirty="0"/>
              <a:t>就如身子是一個，卻有許多肢體；而且肢體雖多，</a:t>
            </a:r>
            <a:r>
              <a:rPr lang="zh-TW" altLang="en-US" sz="3000" b="1" dirty="0">
                <a:solidFill>
                  <a:srgbClr val="00FF00"/>
                </a:solidFill>
              </a:rPr>
              <a:t>仍是一個身子</a:t>
            </a:r>
            <a:r>
              <a:rPr lang="zh-TW" altLang="en-US" sz="3000" b="1" dirty="0"/>
              <a:t>；基督也是這樣。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3000" b="1" dirty="0"/>
              <a:t>13	</a:t>
            </a:r>
            <a:r>
              <a:rPr lang="zh-TW" altLang="en-US" sz="3000" b="1" dirty="0"/>
              <a:t>我們不拘是猶太人，是希臘人，是為奴的，是自主的，都從一位聖靈受洗，</a:t>
            </a:r>
            <a:r>
              <a:rPr lang="zh-TW" altLang="en-US" sz="3000" b="1" dirty="0">
                <a:solidFill>
                  <a:srgbClr val="00FF00"/>
                </a:solidFill>
              </a:rPr>
              <a:t>成了一個身體</a:t>
            </a:r>
            <a:r>
              <a:rPr lang="zh-TW" altLang="en-US" sz="3000" b="1" dirty="0"/>
              <a:t>，飲於一位聖靈。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40152" y="299695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12:12-13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548680"/>
            <a:ext cx="8496944" cy="255454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3000" b="1" dirty="0"/>
              <a:t>12	</a:t>
            </a:r>
            <a:r>
              <a:rPr lang="zh-TW" altLang="en-US" sz="3000" b="1" dirty="0"/>
              <a:t>就如身子是一個，卻有許多肢體；而且肢體雖多，</a:t>
            </a:r>
            <a:r>
              <a:rPr lang="zh-TW" altLang="en-US" sz="3000" b="1" dirty="0">
                <a:solidFill>
                  <a:srgbClr val="00FF00"/>
                </a:solidFill>
              </a:rPr>
              <a:t>仍是一個身子</a:t>
            </a:r>
            <a:r>
              <a:rPr lang="zh-TW" altLang="en-US" sz="3000" b="1" dirty="0"/>
              <a:t>；</a:t>
            </a:r>
            <a:r>
              <a:rPr lang="zh-TW" altLang="en-US" sz="3000" b="1" dirty="0">
                <a:solidFill>
                  <a:srgbClr val="00FF00"/>
                </a:solidFill>
              </a:rPr>
              <a:t>基督</a:t>
            </a:r>
            <a:r>
              <a:rPr lang="zh-TW" altLang="en-US" sz="3000" b="1" dirty="0"/>
              <a:t>也是這樣。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3000" b="1" dirty="0"/>
              <a:t>13	</a:t>
            </a:r>
            <a:r>
              <a:rPr lang="zh-TW" altLang="en-US" sz="3000" b="1" dirty="0"/>
              <a:t>我們不拘是猶太人，是希臘人，是為奴的，是自主的，都從一位聖靈受洗，</a:t>
            </a:r>
            <a:r>
              <a:rPr lang="zh-TW" altLang="en-US" sz="3000" b="1" dirty="0">
                <a:solidFill>
                  <a:srgbClr val="00FF00"/>
                </a:solidFill>
              </a:rPr>
              <a:t>成了一個身體</a:t>
            </a:r>
            <a:r>
              <a:rPr lang="zh-TW" altLang="en-US" sz="3000" b="1" dirty="0"/>
              <a:t>，飲於一位</a:t>
            </a:r>
            <a:r>
              <a:rPr lang="zh-TW" altLang="en-US" sz="3000" b="1" dirty="0">
                <a:solidFill>
                  <a:srgbClr val="00FF00"/>
                </a:solidFill>
              </a:rPr>
              <a:t>聖靈</a:t>
            </a:r>
            <a:r>
              <a:rPr lang="zh-TW" altLang="en-US" sz="3000" b="1" dirty="0"/>
              <a:t>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40152" y="299695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12:12-13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548680"/>
            <a:ext cx="8496944" cy="255454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3000" b="1" dirty="0"/>
              <a:t>12	</a:t>
            </a:r>
            <a:r>
              <a:rPr lang="zh-TW" altLang="en-US" sz="3000" b="1" dirty="0"/>
              <a:t>就如身子是一個，卻有許多肢體；而且肢體雖多，</a:t>
            </a:r>
            <a:r>
              <a:rPr lang="zh-TW" altLang="en-US" sz="3000" b="1" dirty="0">
                <a:solidFill>
                  <a:srgbClr val="00FF00"/>
                </a:solidFill>
              </a:rPr>
              <a:t>仍是一個身子</a:t>
            </a:r>
            <a:r>
              <a:rPr lang="zh-TW" altLang="en-US" sz="3000" b="1" dirty="0"/>
              <a:t>；</a:t>
            </a:r>
            <a:r>
              <a:rPr lang="zh-TW" altLang="en-US" sz="3000" b="1" dirty="0">
                <a:solidFill>
                  <a:srgbClr val="00FF00"/>
                </a:solidFill>
              </a:rPr>
              <a:t>基督</a:t>
            </a:r>
            <a:r>
              <a:rPr lang="zh-TW" altLang="en-US" sz="3000" b="1" dirty="0"/>
              <a:t>也是這樣。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3000" b="1" dirty="0"/>
              <a:t>13	</a:t>
            </a:r>
            <a:r>
              <a:rPr lang="zh-TW" altLang="en-US" sz="3000" b="1" dirty="0"/>
              <a:t>我們不拘是猶太人，是希臘人，是為奴的，是自主的，都從一位聖靈受洗，</a:t>
            </a:r>
            <a:r>
              <a:rPr lang="zh-TW" altLang="en-US" sz="3000" b="1" dirty="0">
                <a:solidFill>
                  <a:srgbClr val="00FF00"/>
                </a:solidFill>
              </a:rPr>
              <a:t>成了一個身體</a:t>
            </a:r>
            <a:r>
              <a:rPr lang="zh-TW" altLang="en-US" sz="3000" b="1" dirty="0"/>
              <a:t>，</a:t>
            </a:r>
            <a:r>
              <a:rPr lang="zh-TW" altLang="en-US" sz="3000" b="1" dirty="0">
                <a:solidFill>
                  <a:srgbClr val="00FF00"/>
                </a:solidFill>
              </a:rPr>
              <a:t>飲</a:t>
            </a:r>
            <a:r>
              <a:rPr lang="zh-TW" altLang="en-US" sz="3000" b="1" dirty="0"/>
              <a:t>於一位</a:t>
            </a:r>
            <a:r>
              <a:rPr lang="zh-TW" altLang="en-US" sz="3000" b="1" dirty="0">
                <a:solidFill>
                  <a:srgbClr val="00FF00"/>
                </a:solidFill>
              </a:rPr>
              <a:t>聖靈</a:t>
            </a:r>
            <a:r>
              <a:rPr lang="zh-TW" altLang="en-US" sz="3000" b="1" dirty="0"/>
              <a:t>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40152" y="299695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12:12-13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404664"/>
            <a:ext cx="8352928" cy="4863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27	</a:t>
            </a:r>
            <a:r>
              <a:rPr lang="zh-TW" altLang="en-US" sz="2600" b="1" dirty="0"/>
              <a:t>你們受洗歸入基督的都是披戴基督了。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40152" y="1988840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加拉太書 三章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7606" y="928601"/>
            <a:ext cx="8136904" cy="932563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lvl="0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>
                <a:solidFill>
                  <a:prstClr val="white"/>
                </a:solidFill>
              </a:rPr>
              <a:t>28	</a:t>
            </a:r>
            <a:r>
              <a:rPr lang="zh-TW" altLang="en-US" sz="2600" b="1" dirty="0">
                <a:solidFill>
                  <a:prstClr val="white"/>
                </a:solidFill>
              </a:rPr>
              <a:t>並不分猶太人、希臘人，自主的、為奴的，或男或女，</a:t>
            </a:r>
            <a:r>
              <a:rPr lang="zh-TW" altLang="en-US" sz="2600" b="1" dirty="0">
                <a:solidFill>
                  <a:srgbClr val="FFFF00"/>
                </a:solidFill>
              </a:rPr>
              <a:t>因為你們在基督耶穌裏都成為一了</a:t>
            </a:r>
            <a:r>
              <a:rPr lang="zh-TW" altLang="en-US" sz="2600" b="1" dirty="0">
                <a:solidFill>
                  <a:prstClr val="white"/>
                </a:solidFill>
              </a:rPr>
              <a:t>。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897397" y="3645024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歌羅西書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3:11</a:t>
            </a:r>
          </a:p>
        </p:txBody>
      </p:sp>
      <p:sp>
        <p:nvSpPr>
          <p:cNvPr id="6" name="Rectangle 5"/>
          <p:cNvSpPr/>
          <p:nvPr/>
        </p:nvSpPr>
        <p:spPr>
          <a:xfrm>
            <a:off x="395536" y="2420888"/>
            <a:ext cx="8136904" cy="1352678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lvl="0">
              <a:lnSpc>
                <a:spcPct val="105000"/>
              </a:lnSpc>
              <a:spcBef>
                <a:spcPts val="300"/>
              </a:spcBef>
              <a:defRPr/>
            </a:pPr>
            <a:r>
              <a:rPr lang="zh-TW" altLang="en-US" sz="2600" b="1" dirty="0">
                <a:solidFill>
                  <a:prstClr val="white"/>
                </a:solidFill>
              </a:rPr>
              <a:t>在此並不分希臘人、猶太人，受割禮的、未受割禮的，化外人、西古提人，為奴的、自主的，</a:t>
            </a:r>
            <a:r>
              <a:rPr lang="zh-TW" altLang="en-US" sz="2600" b="1" dirty="0">
                <a:solidFill>
                  <a:srgbClr val="FFFF00"/>
                </a:solidFill>
              </a:rPr>
              <a:t>惟有基督是包括一切</a:t>
            </a:r>
            <a:r>
              <a:rPr lang="zh-TW" altLang="en-US" sz="2600" b="1" dirty="0">
                <a:solidFill>
                  <a:prstClr val="white"/>
                </a:solidFill>
              </a:rPr>
              <a:t>，又住在各人之內。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51520" y="908720"/>
            <a:ext cx="871296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一、我們都在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一位聖靈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裡歸入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一個身體中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 algn="r">
              <a:spcBef>
                <a:spcPts val="2400"/>
              </a:spcBef>
              <a:tabLst>
                <a:tab pos="1344613" algn="l"/>
              </a:tabLst>
            </a:pPr>
            <a:r>
              <a:rPr lang="en-US" sz="2400" b="1" dirty="0">
                <a:latin typeface="Monotype Corsiva" pitchFamily="66" charset="0"/>
              </a:rPr>
              <a:t>(v. </a:t>
            </a:r>
            <a:r>
              <a:rPr lang="en-US" altLang="zh-TW" sz="2400" b="1" dirty="0">
                <a:latin typeface="Monotype Corsiva" pitchFamily="66" charset="0"/>
              </a:rPr>
              <a:t>12-13</a:t>
            </a:r>
            <a:r>
              <a:rPr lang="en-US" sz="2400" b="1" dirty="0">
                <a:latin typeface="Monotype Corsiva" pitchFamily="66" charset="0"/>
              </a:rPr>
              <a:t>)</a:t>
            </a:r>
            <a:endParaRPr lang="en-CA" sz="2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404664"/>
            <a:ext cx="8352928" cy="22698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4	</a:t>
            </a:r>
            <a:r>
              <a:rPr lang="zh-TW" altLang="en-US" sz="2600" b="1" dirty="0">
                <a:solidFill>
                  <a:srgbClr val="FFFF00"/>
                </a:solidFill>
              </a:rPr>
              <a:t>身體只有一個，聖靈只有一個</a:t>
            </a:r>
            <a:r>
              <a:rPr lang="zh-TW" altLang="en-US" sz="2600" b="1" dirty="0"/>
              <a:t>，正如你們蒙召同有</a:t>
            </a:r>
            <a:r>
              <a:rPr lang="zh-TW" altLang="en-US" sz="2600" b="1" dirty="0">
                <a:solidFill>
                  <a:srgbClr val="00FF00"/>
                </a:solidFill>
              </a:rPr>
              <a:t>一個指望</a:t>
            </a:r>
            <a:r>
              <a:rPr lang="zh-TW" altLang="en-US" sz="2600" b="1" dirty="0"/>
              <a:t>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5	</a:t>
            </a:r>
            <a:r>
              <a:rPr lang="zh-TW" altLang="en-US" sz="2600" b="1" dirty="0">
                <a:solidFill>
                  <a:srgbClr val="00FF00"/>
                </a:solidFill>
              </a:rPr>
              <a:t>一主，一信，一洗，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6	</a:t>
            </a:r>
            <a:r>
              <a:rPr lang="zh-TW" altLang="en-US" sz="2600" b="1" dirty="0">
                <a:solidFill>
                  <a:srgbClr val="00FF00"/>
                </a:solidFill>
              </a:rPr>
              <a:t>一　神</a:t>
            </a:r>
            <a:r>
              <a:rPr lang="zh-TW" altLang="en-US" sz="2600" b="1" dirty="0"/>
              <a:t>，就是眾人的父，超乎眾人之上，貫乎眾人之中，也住在眾人之內。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2708920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以弗所書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4:4-6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88640"/>
            <a:ext cx="8712968" cy="51244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14	</a:t>
            </a:r>
            <a:r>
              <a:rPr lang="zh-TW" altLang="en-US" sz="2600" b="1" dirty="0"/>
              <a:t>身子原不是一個肢體，乃是許多肢體。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371703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836712"/>
            <a:ext cx="8712968" cy="188820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15"/>
              <a:defRPr/>
            </a:pPr>
            <a:r>
              <a:rPr lang="zh-TW" altLang="en-US" sz="2600" b="1" dirty="0"/>
              <a:t>設若腳說：「我不是手，所以不屬乎身子，」</a:t>
            </a:r>
            <a:endParaRPr lang="en-CA" altLang="zh-TW" sz="26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600" b="1" dirty="0"/>
              <a:t>       </a:t>
            </a:r>
            <a:r>
              <a:rPr lang="zh-TW" altLang="en-US" sz="2600" b="1" dirty="0"/>
              <a:t>它不能因此就不屬乎身子。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16"/>
              <a:defRPr/>
            </a:pPr>
            <a:r>
              <a:rPr lang="zh-TW" altLang="en-US" sz="2600" b="1" dirty="0"/>
              <a:t>設若耳說：「我不是眼，所以不屬乎身子，」</a:t>
            </a:r>
            <a:endParaRPr lang="en-CA" altLang="zh-TW" sz="26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600" b="1" dirty="0"/>
              <a:t>       </a:t>
            </a:r>
            <a:r>
              <a:rPr lang="zh-TW" altLang="en-US" sz="2600" b="1" dirty="0"/>
              <a:t>它不能因此就不屬乎身子。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88640"/>
            <a:ext cx="8712968" cy="51244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14	</a:t>
            </a:r>
            <a:r>
              <a:rPr lang="zh-TW" altLang="en-US" sz="2600" b="1" dirty="0"/>
              <a:t>身子原不是一個肢體，乃是許多肢體。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371703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836712"/>
            <a:ext cx="8712968" cy="188820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15"/>
              <a:defRPr/>
            </a:pPr>
            <a:r>
              <a:rPr lang="zh-TW" altLang="en-US" sz="2600" b="1" dirty="0"/>
              <a:t>設若腳說：「我不是手，所以不屬乎身子，」</a:t>
            </a:r>
            <a:endParaRPr lang="en-CA" altLang="zh-TW" sz="26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600" b="1" dirty="0">
                <a:solidFill>
                  <a:srgbClr val="00FF00"/>
                </a:solidFill>
              </a:rPr>
              <a:t>       </a:t>
            </a:r>
            <a:r>
              <a:rPr lang="zh-TW" altLang="en-US" sz="2600" b="1" dirty="0">
                <a:solidFill>
                  <a:srgbClr val="00FF00"/>
                </a:solidFill>
              </a:rPr>
              <a:t>它不能因此就不屬乎身子</a:t>
            </a:r>
            <a:r>
              <a:rPr lang="zh-TW" altLang="en-US" sz="2600" b="1" dirty="0"/>
              <a:t>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16"/>
              <a:defRPr/>
            </a:pPr>
            <a:r>
              <a:rPr lang="zh-TW" altLang="en-US" sz="2600" b="1" dirty="0"/>
              <a:t>設若耳說：「我不是眼，所以不屬乎身子，」</a:t>
            </a:r>
            <a:endParaRPr lang="en-CA" altLang="zh-TW" sz="26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600" b="1" dirty="0">
                <a:solidFill>
                  <a:srgbClr val="00FF00"/>
                </a:solidFill>
              </a:rPr>
              <a:t>       </a:t>
            </a:r>
            <a:r>
              <a:rPr lang="zh-TW" altLang="en-US" sz="2600" b="1" dirty="0">
                <a:solidFill>
                  <a:srgbClr val="00FF00"/>
                </a:solidFill>
              </a:rPr>
              <a:t>它不能因此就不屬乎身子</a:t>
            </a:r>
            <a:r>
              <a:rPr lang="zh-TW" altLang="en-US" sz="2600" b="1" dirty="0"/>
              <a:t>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88640"/>
            <a:ext cx="8712968" cy="51244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14	</a:t>
            </a:r>
            <a:r>
              <a:rPr lang="zh-TW" altLang="en-US" sz="2600" b="1" dirty="0"/>
              <a:t>身子原不是一個肢體，乃是許多肢體。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371703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836712"/>
            <a:ext cx="8712968" cy="188820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15"/>
              <a:defRPr/>
            </a:pPr>
            <a:r>
              <a:rPr lang="zh-TW" altLang="en-US" sz="2600" b="1" dirty="0"/>
              <a:t>設若腳說：「我不是手，所以不屬乎身子，」</a:t>
            </a:r>
            <a:endParaRPr lang="en-CA" altLang="zh-TW" sz="26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600" b="1" dirty="0">
                <a:solidFill>
                  <a:srgbClr val="00FF00"/>
                </a:solidFill>
              </a:rPr>
              <a:t>       </a:t>
            </a:r>
            <a:r>
              <a:rPr lang="zh-TW" altLang="en-US" sz="2600" b="1" dirty="0">
                <a:solidFill>
                  <a:srgbClr val="00FF00"/>
                </a:solidFill>
              </a:rPr>
              <a:t>它不能因此就不屬乎身子</a:t>
            </a:r>
            <a:r>
              <a:rPr lang="zh-TW" altLang="en-US" sz="2600" b="1" dirty="0"/>
              <a:t>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16"/>
              <a:defRPr/>
            </a:pPr>
            <a:r>
              <a:rPr lang="zh-TW" altLang="en-US" sz="2600" b="1" dirty="0"/>
              <a:t>設若耳說：「我不是眼，所以不屬乎身子，」</a:t>
            </a:r>
            <a:endParaRPr lang="en-CA" altLang="zh-TW" sz="26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600" b="1" dirty="0">
                <a:solidFill>
                  <a:srgbClr val="00FF00"/>
                </a:solidFill>
              </a:rPr>
              <a:t>       </a:t>
            </a:r>
            <a:r>
              <a:rPr lang="zh-TW" altLang="en-US" sz="2600" b="1" dirty="0">
                <a:solidFill>
                  <a:srgbClr val="00FF00"/>
                </a:solidFill>
              </a:rPr>
              <a:t>它不能因此就不屬乎身子</a:t>
            </a:r>
            <a:r>
              <a:rPr lang="zh-TW" altLang="en-US" sz="2600" b="1" dirty="0"/>
              <a:t>。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1520" y="2594541"/>
            <a:ext cx="8712968" cy="9325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17	</a:t>
            </a:r>
            <a:r>
              <a:rPr lang="zh-TW" altLang="en-US" sz="2600" b="1" dirty="0"/>
              <a:t>若全身是眼，從哪裏聽聲呢？若全身是耳，從哪裏聞味呢？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476672"/>
            <a:ext cx="8064896" cy="32593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1	</a:t>
            </a:r>
            <a:r>
              <a:rPr lang="zh-TW" altLang="en-US" sz="2800" b="1" dirty="0">
                <a:cs typeface="+mn-cs"/>
              </a:rPr>
              <a:t>弟兄們，論到屬靈的恩賜，我不願意你們不明白。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2	</a:t>
            </a:r>
            <a:r>
              <a:rPr lang="zh-TW" altLang="en-US" sz="2800" b="1" dirty="0">
                <a:cs typeface="+mn-cs"/>
              </a:rPr>
              <a:t>你們作外邦人的時候，隨事被牽引，受迷惑，去服事那啞巴偶像，這是你們知道的。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cs typeface="+mn-cs"/>
              </a:rPr>
              <a:t>3	</a:t>
            </a:r>
            <a:r>
              <a:rPr lang="zh-TW" altLang="en-US" sz="2800" b="1" dirty="0">
                <a:cs typeface="+mn-cs"/>
              </a:rPr>
              <a:t>所以我告訴你們，被　神的靈感動的，沒有說「耶穌是可咒詛」的；若不是被聖靈感動的，也沒有能說「耶穌是主」的。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80112" y="3861048"/>
            <a:ext cx="2779059" cy="400050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sz="2000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sz="2000" b="1" dirty="0">
                <a:solidFill>
                  <a:srgbClr val="800080"/>
                </a:solidFill>
                <a:cs typeface="+mn-cs"/>
              </a:rPr>
              <a:t>12:1-3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88640"/>
            <a:ext cx="8712968" cy="51244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14	</a:t>
            </a:r>
            <a:r>
              <a:rPr lang="zh-TW" altLang="en-US" sz="2600" b="1" dirty="0">
                <a:solidFill>
                  <a:srgbClr val="FFFF66"/>
                </a:solidFill>
              </a:rPr>
              <a:t>身子原不是一個肢體，乃是許多肢體</a:t>
            </a:r>
            <a:r>
              <a:rPr lang="zh-TW" altLang="en-US" sz="2600" b="1" dirty="0"/>
              <a:t>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371703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836712"/>
            <a:ext cx="8712968" cy="188820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15"/>
              <a:defRPr/>
            </a:pPr>
            <a:r>
              <a:rPr lang="zh-TW" altLang="en-US" sz="2600" b="1" dirty="0"/>
              <a:t>設若腳說：「我不是手，所以不屬乎身子，」</a:t>
            </a:r>
            <a:endParaRPr lang="en-CA" altLang="zh-TW" sz="26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600" b="1" dirty="0">
                <a:solidFill>
                  <a:srgbClr val="00FF00"/>
                </a:solidFill>
              </a:rPr>
              <a:t>       </a:t>
            </a:r>
            <a:r>
              <a:rPr lang="zh-TW" altLang="en-US" sz="2600" b="1" dirty="0">
                <a:solidFill>
                  <a:srgbClr val="00FF00"/>
                </a:solidFill>
              </a:rPr>
              <a:t>它不能因此就不屬乎身子</a:t>
            </a:r>
            <a:r>
              <a:rPr lang="zh-TW" altLang="en-US" sz="2600" b="1" dirty="0"/>
              <a:t>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16"/>
              <a:defRPr/>
            </a:pPr>
            <a:r>
              <a:rPr lang="zh-TW" altLang="en-US" sz="2600" b="1" dirty="0"/>
              <a:t>設若耳說：「我不是眼，所以不屬乎身子，」</a:t>
            </a:r>
            <a:endParaRPr lang="en-CA" altLang="zh-TW" sz="26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600" b="1" dirty="0">
                <a:solidFill>
                  <a:srgbClr val="00FF00"/>
                </a:solidFill>
              </a:rPr>
              <a:t>       </a:t>
            </a:r>
            <a:r>
              <a:rPr lang="zh-TW" altLang="en-US" sz="2600" b="1" dirty="0">
                <a:solidFill>
                  <a:srgbClr val="00FF00"/>
                </a:solidFill>
              </a:rPr>
              <a:t>它不能因此就不屬乎身子</a:t>
            </a:r>
            <a:r>
              <a:rPr lang="zh-TW" altLang="en-US" sz="2600" b="1" dirty="0"/>
              <a:t>。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1520" y="2594541"/>
            <a:ext cx="8712968" cy="9325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17	</a:t>
            </a:r>
            <a:r>
              <a:rPr lang="zh-TW" altLang="en-US" sz="2600" b="1" dirty="0"/>
              <a:t>若全身是眼，從哪裏聽聲呢？若全身是耳，從哪裏聞味呢？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88640"/>
            <a:ext cx="8712968" cy="4863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18	</a:t>
            </a:r>
            <a:r>
              <a:rPr lang="zh-TW" altLang="en-US" sz="2600" b="1" dirty="0"/>
              <a:t>但如今，　神隨自己的意思把肢體俱各安排在身上了。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371703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687628"/>
            <a:ext cx="8712968" cy="4863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19	</a:t>
            </a:r>
            <a:r>
              <a:rPr lang="zh-TW" altLang="en-US" sz="2600" b="1" dirty="0"/>
              <a:t>若都是一個肢體，身子在哪裏呢？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1520" y="1695740"/>
            <a:ext cx="8712968" cy="1391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21	</a:t>
            </a:r>
            <a:r>
              <a:rPr lang="zh-TW" altLang="en-US" sz="2600" b="1" dirty="0"/>
              <a:t>眼不能對手說：「我用不著你。」頭也不能對腳說：「我用不著你。」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endParaRPr lang="zh-TW" altLang="en-US" sz="2600" b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1191684"/>
            <a:ext cx="8712968" cy="4863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20	</a:t>
            </a:r>
            <a:r>
              <a:rPr lang="zh-TW" altLang="en-US" sz="2600" b="1" dirty="0"/>
              <a:t>但如今肢體是多的，身子卻是一個。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88640"/>
            <a:ext cx="8712968" cy="4863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18	</a:t>
            </a:r>
            <a:r>
              <a:rPr lang="zh-TW" altLang="en-US" sz="2600" b="1" dirty="0"/>
              <a:t>但如今，　神隨自己的意思把肢體俱各安排在身上了。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371703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692696"/>
            <a:ext cx="8712968" cy="4863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19	</a:t>
            </a:r>
            <a:r>
              <a:rPr lang="zh-TW" altLang="en-US" sz="2600" b="1" dirty="0"/>
              <a:t>若都是一個肢體，身子在哪裏呢？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1520" y="1709773"/>
            <a:ext cx="8712968" cy="1391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21	</a:t>
            </a:r>
            <a:r>
              <a:rPr lang="zh-TW" altLang="en-US" sz="2600" b="1" dirty="0"/>
              <a:t>眼不能對手說：「我用不著你。」頭也不能對腳說：「我用不著你。」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endParaRPr lang="zh-TW" altLang="en-US" sz="2600" b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1196752"/>
            <a:ext cx="8712968" cy="48635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600" b="1" dirty="0"/>
              <a:t>20	</a:t>
            </a:r>
            <a:r>
              <a:rPr lang="zh-TW" altLang="en-US" sz="2600" b="1" dirty="0">
                <a:solidFill>
                  <a:srgbClr val="FFFF00"/>
                </a:solidFill>
              </a:rPr>
              <a:t>但如今肢體是多的，身子卻是一個。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4005064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260648"/>
            <a:ext cx="8712968" cy="224375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22	</a:t>
            </a:r>
            <a:r>
              <a:rPr lang="zh-TW" altLang="en-US" sz="2500" b="1" dirty="0"/>
              <a:t>不但如此，身上肢體人以為軟弱的，更是不可少的。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23	</a:t>
            </a:r>
            <a:r>
              <a:rPr lang="zh-TW" altLang="en-US" sz="2500" b="1" dirty="0"/>
              <a:t>身上肢體，我們看為不體面的，越發給它加上體面；不俊美的，越發得著俊美。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24	</a:t>
            </a:r>
            <a:r>
              <a:rPr lang="zh-TW" altLang="en-US" sz="2500" b="1" dirty="0"/>
              <a:t>我們俊美的肢體，自然用不著裝飾；但　神配搭這身子，把加倍的體面給那有缺欠的肢體。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1520" y="2420888"/>
            <a:ext cx="8712968" cy="47121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25	</a:t>
            </a:r>
            <a:r>
              <a:rPr lang="zh-TW" altLang="en-US" sz="2500" b="1" dirty="0">
                <a:solidFill>
                  <a:srgbClr val="FFFF00"/>
                </a:solidFill>
              </a:rPr>
              <a:t>免得身上分門別類，總要肢體彼此相顧。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2924944"/>
            <a:ext cx="8712968" cy="8751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26	</a:t>
            </a:r>
            <a:r>
              <a:rPr lang="zh-TW" altLang="en-US" sz="2500" b="1" dirty="0"/>
              <a:t>若一個肢體受苦，所有的肢體就一同受苦；若一個肢體得榮耀，所有的肢體就一同快樂。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563888" y="548680"/>
            <a:ext cx="1872208" cy="769441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FFFF66"/>
                </a:solidFill>
              </a:rPr>
              <a:t>互相關顧</a:t>
            </a:r>
            <a:endParaRPr lang="en-US" altLang="zh-TW" sz="2400" b="1" dirty="0">
              <a:solidFill>
                <a:srgbClr val="FFFF66"/>
              </a:solidFill>
            </a:endParaRPr>
          </a:p>
          <a:p>
            <a:pPr algn="ctr"/>
            <a:r>
              <a:rPr lang="en-US" sz="2000" b="1" dirty="0">
                <a:solidFill>
                  <a:srgbClr val="FFFF66"/>
                </a:solidFill>
              </a:rPr>
              <a:t>v. 22-26</a:t>
            </a:r>
            <a:endParaRPr lang="en-CA" sz="2000" b="1" dirty="0">
              <a:solidFill>
                <a:srgbClr val="FFFF66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47664" y="3595663"/>
            <a:ext cx="1872208" cy="769441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FFFF66"/>
                </a:solidFill>
              </a:rPr>
              <a:t>互相需要</a:t>
            </a:r>
            <a:endParaRPr lang="en-US" altLang="zh-TW" sz="2400" b="1" dirty="0">
              <a:solidFill>
                <a:srgbClr val="FFFF66"/>
              </a:solidFill>
            </a:endParaRPr>
          </a:p>
          <a:p>
            <a:pPr algn="ctr"/>
            <a:r>
              <a:rPr lang="en-US" sz="2000" b="1" dirty="0">
                <a:solidFill>
                  <a:srgbClr val="FFFF66"/>
                </a:solidFill>
              </a:rPr>
              <a:t>v. </a:t>
            </a:r>
            <a:r>
              <a:rPr lang="en-US" altLang="zh-TW" sz="2000" b="1" dirty="0">
                <a:solidFill>
                  <a:srgbClr val="FFFF66"/>
                </a:solidFill>
              </a:rPr>
              <a:t>14</a:t>
            </a:r>
            <a:r>
              <a:rPr lang="en-US" sz="2000" b="1" dirty="0">
                <a:solidFill>
                  <a:srgbClr val="FFFF66"/>
                </a:solidFill>
              </a:rPr>
              <a:t>-17</a:t>
            </a:r>
            <a:endParaRPr lang="en-CA" sz="2000" b="1" dirty="0">
              <a:solidFill>
                <a:srgbClr val="FFFF66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80112" y="3595663"/>
            <a:ext cx="1872208" cy="769441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FFFF66"/>
                </a:solidFill>
              </a:rPr>
              <a:t>互相結連</a:t>
            </a:r>
            <a:endParaRPr lang="en-US" altLang="zh-TW" sz="2400" b="1" dirty="0">
              <a:solidFill>
                <a:srgbClr val="FFFF66"/>
              </a:solidFill>
            </a:endParaRPr>
          </a:p>
          <a:p>
            <a:pPr algn="ctr"/>
            <a:r>
              <a:rPr lang="en-US" sz="2000" b="1" dirty="0">
                <a:solidFill>
                  <a:srgbClr val="FFFF66"/>
                </a:solidFill>
              </a:rPr>
              <a:t>v. 18-21</a:t>
            </a:r>
            <a:endParaRPr lang="en-CA" sz="2000" b="1" dirty="0">
              <a:solidFill>
                <a:srgbClr val="FFFF66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07704" y="836712"/>
            <a:ext cx="728061" cy="1938992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/>
              <a:t>同苦又同樂</a:t>
            </a:r>
            <a:endParaRPr lang="en-CA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6372200" y="836712"/>
            <a:ext cx="792088" cy="2308324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/>
              <a:t>身子卻是一個</a:t>
            </a:r>
            <a:endParaRPr lang="en-CA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3419872" y="5229200"/>
            <a:ext cx="2160240" cy="461665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/>
              <a:t>乃是許多肢體</a:t>
            </a:r>
            <a:endParaRPr lang="en-CA" sz="2400" b="1" dirty="0"/>
          </a:p>
        </p:txBody>
      </p:sp>
      <p:sp>
        <p:nvSpPr>
          <p:cNvPr id="21" name="Arc 20"/>
          <p:cNvSpPr/>
          <p:nvPr/>
        </p:nvSpPr>
        <p:spPr>
          <a:xfrm rot="1729450" flipH="1">
            <a:off x="2601416" y="1043767"/>
            <a:ext cx="1930675" cy="2887839"/>
          </a:xfrm>
          <a:prstGeom prst="arc">
            <a:avLst>
              <a:gd name="adj1" fmla="val 17751305"/>
              <a:gd name="adj2" fmla="val 4303495"/>
            </a:avLst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sz="3200" dirty="0"/>
          </a:p>
        </p:txBody>
      </p:sp>
      <p:sp>
        <p:nvSpPr>
          <p:cNvPr id="23" name="Arc 22"/>
          <p:cNvSpPr/>
          <p:nvPr/>
        </p:nvSpPr>
        <p:spPr>
          <a:xfrm rot="5400000">
            <a:off x="3661686" y="2813871"/>
            <a:ext cx="1672301" cy="2758544"/>
          </a:xfrm>
          <a:prstGeom prst="arc">
            <a:avLst>
              <a:gd name="adj1" fmla="val 17496410"/>
              <a:gd name="adj2" fmla="val 4303495"/>
            </a:avLst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sz="3200" dirty="0"/>
          </a:p>
        </p:txBody>
      </p:sp>
      <p:sp>
        <p:nvSpPr>
          <p:cNvPr id="24" name="Arc 23"/>
          <p:cNvSpPr/>
          <p:nvPr/>
        </p:nvSpPr>
        <p:spPr>
          <a:xfrm rot="19870550">
            <a:off x="4428465" y="979212"/>
            <a:ext cx="1930675" cy="2887839"/>
          </a:xfrm>
          <a:prstGeom prst="arc">
            <a:avLst>
              <a:gd name="adj1" fmla="val 17751305"/>
              <a:gd name="adj2" fmla="val 4303495"/>
            </a:avLst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51520" y="908720"/>
            <a:ext cx="871296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二、我們都在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一個身體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裡來學習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互相倚存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 algn="r">
              <a:spcBef>
                <a:spcPts val="2400"/>
              </a:spcBef>
              <a:tabLst>
                <a:tab pos="1344613" algn="l"/>
              </a:tabLst>
            </a:pPr>
            <a:r>
              <a:rPr lang="en-US" sz="2400" b="1" dirty="0">
                <a:latin typeface="Monotype Corsiva" pitchFamily="66" charset="0"/>
              </a:rPr>
              <a:t>(v. </a:t>
            </a:r>
            <a:r>
              <a:rPr lang="en-US" altLang="zh-TW" sz="2400" b="1" dirty="0">
                <a:latin typeface="Monotype Corsiva" pitchFamily="66" charset="0"/>
              </a:rPr>
              <a:t>14-26</a:t>
            </a:r>
            <a:r>
              <a:rPr lang="en-US" sz="2400" b="1" dirty="0">
                <a:latin typeface="Monotype Corsiva" pitchFamily="66" charset="0"/>
              </a:rPr>
              <a:t>)</a:t>
            </a:r>
            <a:endParaRPr lang="en-CA" sz="2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4005064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468613"/>
            <a:ext cx="8712968" cy="49629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27	</a:t>
            </a:r>
            <a:r>
              <a:rPr lang="zh-TW" altLang="en-US" sz="2500" b="1" dirty="0">
                <a:solidFill>
                  <a:srgbClr val="FFFF00"/>
                </a:solidFill>
              </a:rPr>
              <a:t>你們就是基督的身子</a:t>
            </a:r>
            <a:r>
              <a:rPr lang="zh-TW" altLang="en-US" sz="2500" b="1" dirty="0"/>
              <a:t>，並且各自作肢體。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1520" y="1116685"/>
            <a:ext cx="8712968" cy="130420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28	</a:t>
            </a:r>
            <a:r>
              <a:rPr lang="zh-TW" altLang="en-US" sz="2500" b="1" dirty="0"/>
              <a:t>神在教會所設立的：第一是使徒，第二是先知，第三是教師，其次是行異能的，再次是得恩賜醫病的，幫助人的，治理事的，說方言的。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227687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468613"/>
            <a:ext cx="8712968" cy="18235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29"/>
              <a:defRPr/>
            </a:pPr>
            <a:r>
              <a:rPr lang="zh-TW" altLang="en-US" sz="2500" b="1" dirty="0"/>
              <a:t>豈都是使徒嗎？豈都是先知嗎？豈都是教師嗎？</a:t>
            </a:r>
            <a:endParaRPr lang="en-CA" altLang="zh-TW" sz="25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500" b="1" dirty="0"/>
              <a:t>       </a:t>
            </a:r>
            <a:r>
              <a:rPr lang="zh-TW" altLang="en-US" sz="2500" b="1" dirty="0"/>
              <a:t>豈都是行異能的嗎？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30"/>
              <a:defRPr/>
            </a:pPr>
            <a:r>
              <a:rPr lang="zh-TW" altLang="en-US" sz="2500" b="1" dirty="0"/>
              <a:t>豈都是得恩賜醫病的嗎？豈都是說方言的嗎？</a:t>
            </a:r>
            <a:endParaRPr lang="en-CA" altLang="zh-TW" sz="25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500" b="1" dirty="0"/>
              <a:t>       </a:t>
            </a:r>
            <a:r>
              <a:rPr lang="zh-TW" altLang="en-US" sz="2500" b="1" dirty="0"/>
              <a:t>豈都是翻方言的嗎？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2276872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468613"/>
            <a:ext cx="8712968" cy="182357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29"/>
              <a:defRPr/>
            </a:pPr>
            <a:r>
              <a:rPr lang="zh-TW" altLang="en-US" sz="2500" b="1" dirty="0">
                <a:solidFill>
                  <a:srgbClr val="00FF00"/>
                </a:solidFill>
              </a:rPr>
              <a:t>豈都是</a:t>
            </a:r>
            <a:r>
              <a:rPr lang="zh-TW" altLang="en-US" sz="2500" b="1" dirty="0"/>
              <a:t>使徒嗎？</a:t>
            </a:r>
            <a:r>
              <a:rPr lang="zh-TW" altLang="en-US" sz="2500" b="1" dirty="0">
                <a:solidFill>
                  <a:srgbClr val="00FF00"/>
                </a:solidFill>
              </a:rPr>
              <a:t>豈都是</a:t>
            </a:r>
            <a:r>
              <a:rPr lang="zh-TW" altLang="en-US" sz="2500" b="1" dirty="0"/>
              <a:t>先知嗎？</a:t>
            </a:r>
            <a:r>
              <a:rPr lang="zh-TW" altLang="en-US" sz="2500" b="1" dirty="0">
                <a:solidFill>
                  <a:srgbClr val="00FF00"/>
                </a:solidFill>
              </a:rPr>
              <a:t>豈都是</a:t>
            </a:r>
            <a:r>
              <a:rPr lang="zh-TW" altLang="en-US" sz="2500" b="1" dirty="0"/>
              <a:t>教師嗎？</a:t>
            </a:r>
            <a:endParaRPr lang="en-CA" altLang="zh-TW" sz="25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500" b="1" dirty="0">
                <a:solidFill>
                  <a:srgbClr val="00FF00"/>
                </a:solidFill>
              </a:rPr>
              <a:t>       </a:t>
            </a:r>
            <a:r>
              <a:rPr lang="zh-TW" altLang="en-US" sz="2500" b="1" dirty="0">
                <a:solidFill>
                  <a:srgbClr val="00FF00"/>
                </a:solidFill>
              </a:rPr>
              <a:t>豈都是</a:t>
            </a:r>
            <a:r>
              <a:rPr lang="zh-TW" altLang="en-US" sz="2500" b="1" dirty="0"/>
              <a:t>行異能的嗎？</a:t>
            </a:r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buAutoNum type="arabicPlain" startAt="30"/>
              <a:defRPr/>
            </a:pPr>
            <a:r>
              <a:rPr lang="zh-TW" altLang="en-US" sz="2500" b="1" dirty="0">
                <a:solidFill>
                  <a:srgbClr val="00FF00"/>
                </a:solidFill>
              </a:rPr>
              <a:t>豈都是</a:t>
            </a:r>
            <a:r>
              <a:rPr lang="zh-TW" altLang="en-US" sz="2500" b="1" dirty="0"/>
              <a:t>得恩賜醫病的嗎？</a:t>
            </a:r>
            <a:r>
              <a:rPr lang="zh-TW" altLang="en-US" sz="2500" b="1" dirty="0">
                <a:solidFill>
                  <a:srgbClr val="00FF00"/>
                </a:solidFill>
              </a:rPr>
              <a:t>豈都是</a:t>
            </a:r>
            <a:r>
              <a:rPr lang="zh-TW" altLang="en-US" sz="2500" b="1" dirty="0"/>
              <a:t>說方言的嗎？</a:t>
            </a:r>
            <a:endParaRPr lang="en-CA" altLang="zh-TW" sz="2500" b="1" dirty="0"/>
          </a:p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CA" altLang="zh-TW" sz="2500" b="1" dirty="0">
                <a:solidFill>
                  <a:srgbClr val="00FF00"/>
                </a:solidFill>
              </a:rPr>
              <a:t>       </a:t>
            </a:r>
            <a:r>
              <a:rPr lang="zh-TW" altLang="en-US" sz="2500" b="1" dirty="0">
                <a:solidFill>
                  <a:srgbClr val="00FF00"/>
                </a:solidFill>
              </a:rPr>
              <a:t>豈都是</a:t>
            </a:r>
            <a:r>
              <a:rPr lang="zh-TW" altLang="en-US" sz="2500" b="1" dirty="0"/>
              <a:t>翻方言的嗎？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2487530"/>
            <a:ext cx="8712968" cy="137351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 algn="ctr">
              <a:lnSpc>
                <a:spcPct val="105000"/>
              </a:lnSpc>
              <a:spcBef>
                <a:spcPts val="1200"/>
              </a:spcBef>
              <a:defRPr/>
            </a:pPr>
            <a:r>
              <a:rPr lang="zh-TW" altLang="en-US" sz="3600" b="1" dirty="0"/>
              <a:t>同而不和</a:t>
            </a:r>
            <a:r>
              <a:rPr lang="zh-TW" altLang="en-US" sz="3600" b="1" dirty="0">
                <a:solidFill>
                  <a:srgbClr val="00FF00"/>
                </a:solidFill>
              </a:rPr>
              <a:t>是統一</a:t>
            </a:r>
            <a:endParaRPr lang="en-US" altLang="zh-TW" sz="3600" b="1" dirty="0">
              <a:solidFill>
                <a:srgbClr val="00FF00"/>
              </a:solidFill>
            </a:endParaRPr>
          </a:p>
          <a:p>
            <a:pPr marL="627063" indent="-627063" algn="ctr">
              <a:lnSpc>
                <a:spcPct val="105000"/>
              </a:lnSpc>
              <a:spcBef>
                <a:spcPts val="1200"/>
              </a:spcBef>
              <a:defRPr/>
            </a:pPr>
            <a:r>
              <a:rPr lang="zh-TW" altLang="en-US" sz="3600" b="1" dirty="0"/>
              <a:t>和而不同</a:t>
            </a:r>
            <a:r>
              <a:rPr lang="zh-TW" altLang="en-US" sz="3600" b="1" dirty="0">
                <a:solidFill>
                  <a:srgbClr val="00FF00"/>
                </a:solidFill>
              </a:rPr>
              <a:t>是合一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TextBox 3"/>
          <p:cNvSpPr txBox="1">
            <a:spLocks noChangeArrowheads="1"/>
          </p:cNvSpPr>
          <p:nvPr/>
        </p:nvSpPr>
        <p:spPr bwMode="auto">
          <a:xfrm>
            <a:off x="395536" y="1268413"/>
            <a:ext cx="8208714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200" b="1" dirty="0">
                <a:latin typeface="Monotype Corsiva" pitchFamily="66" charset="0"/>
              </a:rPr>
              <a:t>一、人在</a:t>
            </a:r>
            <a:r>
              <a:rPr lang="zh-TW" altLang="en-US" sz="3200" b="1" dirty="0">
                <a:solidFill>
                  <a:srgbClr val="FFFF00"/>
                </a:solidFill>
                <a:latin typeface="Monotype Corsiva" pitchFamily="66" charset="0"/>
              </a:rPr>
              <a:t>魅力與狂熱</a:t>
            </a:r>
            <a:r>
              <a:rPr lang="zh-TW" altLang="en-US" sz="3200" b="1" dirty="0">
                <a:latin typeface="Monotype Corsiva" pitchFamily="66" charset="0"/>
              </a:rPr>
              <a:t>裡容易迷惘 </a:t>
            </a:r>
            <a:r>
              <a:rPr lang="en-US" altLang="zh-TW" sz="3200" b="1" dirty="0">
                <a:latin typeface="Monotype Corsiva" pitchFamily="66" charset="0"/>
              </a:rPr>
              <a:t>(v. 1)</a:t>
            </a:r>
          </a:p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200" b="1" dirty="0">
                <a:latin typeface="Monotype Corsiva" pitchFamily="66" charset="0"/>
              </a:rPr>
              <a:t>二、人在</a:t>
            </a:r>
            <a:r>
              <a:rPr lang="zh-TW" altLang="en-US" sz="3200" b="1" dirty="0">
                <a:solidFill>
                  <a:srgbClr val="FFFF00"/>
                </a:solidFill>
                <a:latin typeface="Monotype Corsiva" pitchFamily="66" charset="0"/>
              </a:rPr>
              <a:t>教外教內</a:t>
            </a:r>
            <a:r>
              <a:rPr lang="zh-TW" altLang="en-US" sz="3200" b="1" dirty="0">
                <a:latin typeface="Monotype Corsiva" pitchFamily="66" charset="0"/>
              </a:rPr>
              <a:t>都會有走極端 </a:t>
            </a:r>
            <a:r>
              <a:rPr lang="en-US" altLang="zh-TW" sz="3200" b="1" dirty="0">
                <a:latin typeface="Monotype Corsiva" pitchFamily="66" charset="0"/>
              </a:rPr>
              <a:t>(v. 2 )</a:t>
            </a:r>
          </a:p>
          <a:p>
            <a:pPr>
              <a:spcBef>
                <a:spcPts val="1200"/>
              </a:spcBef>
              <a:tabLst>
                <a:tab pos="1344613" algn="l"/>
              </a:tabLst>
            </a:pPr>
            <a:r>
              <a:rPr lang="zh-TW" altLang="en-US" sz="3200" b="1" dirty="0">
                <a:latin typeface="Monotype Corsiva" pitchFamily="66" charset="0"/>
              </a:rPr>
              <a:t>三、人在</a:t>
            </a:r>
            <a:r>
              <a:rPr lang="zh-TW" altLang="en-US" sz="3200" b="1" dirty="0">
                <a:solidFill>
                  <a:srgbClr val="FFFF00"/>
                </a:solidFill>
                <a:latin typeface="Monotype Corsiva" pitchFamily="66" charset="0"/>
              </a:rPr>
              <a:t>基督為主</a:t>
            </a:r>
            <a:r>
              <a:rPr lang="zh-TW" altLang="en-US" sz="3200" b="1" dirty="0">
                <a:latin typeface="Monotype Corsiva" pitchFamily="66" charset="0"/>
              </a:rPr>
              <a:t>才長久顯屬靈 </a:t>
            </a:r>
            <a:r>
              <a:rPr lang="en-US" altLang="zh-TW" sz="3200" b="1" dirty="0">
                <a:latin typeface="Monotype Corsiva" pitchFamily="66" charset="0"/>
              </a:rPr>
              <a:t>(v. 3)</a:t>
            </a:r>
            <a:endParaRPr lang="en-CA" sz="3200" b="1" dirty="0">
              <a:latin typeface="Monotype Corsiva" pitchFamily="66" charset="0"/>
            </a:endParaRPr>
          </a:p>
        </p:txBody>
      </p:sp>
      <p:sp>
        <p:nvSpPr>
          <p:cNvPr id="64516" name="Rectangle 4"/>
          <p:cNvSpPr>
            <a:spLocks noChangeArrowheads="1"/>
          </p:cNvSpPr>
          <p:nvPr/>
        </p:nvSpPr>
        <p:spPr bwMode="auto">
          <a:xfrm>
            <a:off x="399368" y="549275"/>
            <a:ext cx="79905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zh-TW" altLang="en-US" sz="3200" b="1" dirty="0">
                <a:solidFill>
                  <a:srgbClr val="00FF00"/>
                </a:solidFill>
              </a:rPr>
              <a:t>論盡屬靈</a:t>
            </a:r>
            <a:endParaRPr lang="en-US" altLang="zh-TW" sz="3200" b="1" i="1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51520" y="908720"/>
            <a:ext cx="871296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1344613" algn="l"/>
              </a:tabLst>
            </a:pP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三、我們都在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一個教會</a:t>
            </a:r>
            <a:r>
              <a:rPr lang="zh-TW" altLang="en-US" sz="3600" b="1" dirty="0">
                <a:solidFill>
                  <a:srgbClr val="FFFFFF"/>
                </a:solidFill>
                <a:latin typeface="Century Schoolbook" pitchFamily="18" charset="0"/>
              </a:rPr>
              <a:t>裡彰顯</a:t>
            </a:r>
            <a:r>
              <a:rPr lang="zh-TW" altLang="en-US" sz="3600" b="1" dirty="0">
                <a:solidFill>
                  <a:srgbClr val="FFFF00"/>
                </a:solidFill>
                <a:latin typeface="Century Schoolbook" pitchFamily="18" charset="0"/>
              </a:rPr>
              <a:t>基督的身體</a:t>
            </a:r>
            <a:endParaRPr lang="en-US" altLang="zh-TW" sz="36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 algn="r">
              <a:spcBef>
                <a:spcPts val="2400"/>
              </a:spcBef>
              <a:tabLst>
                <a:tab pos="1344613" algn="l"/>
              </a:tabLst>
            </a:pPr>
            <a:r>
              <a:rPr lang="en-US" sz="2400" b="1" dirty="0">
                <a:latin typeface="Monotype Corsiva" pitchFamily="66" charset="0"/>
              </a:rPr>
              <a:t>(v. </a:t>
            </a:r>
            <a:r>
              <a:rPr lang="en-US" altLang="zh-TW" sz="2400" b="1" dirty="0">
                <a:latin typeface="Monotype Corsiva" pitchFamily="66" charset="0"/>
              </a:rPr>
              <a:t>27-30</a:t>
            </a:r>
            <a:r>
              <a:rPr lang="en-US" sz="2400" b="1" dirty="0">
                <a:latin typeface="Monotype Corsiva" pitchFamily="66" charset="0"/>
              </a:rPr>
              <a:t>)</a:t>
            </a:r>
            <a:endParaRPr lang="en-CA" sz="2400" b="1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868144" y="4005064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十二章</a:t>
            </a:r>
            <a:endParaRPr kumimoji="1" lang="en-US" altLang="zh-TW" b="1" dirty="0">
              <a:solidFill>
                <a:srgbClr val="800080"/>
              </a:solidFill>
              <a:cs typeface="+mn-cs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1520" y="324597"/>
            <a:ext cx="8712968" cy="130420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3	</a:t>
            </a:r>
            <a:r>
              <a:rPr lang="zh-TW" altLang="en-US" sz="2500" b="1" dirty="0"/>
              <a:t>所以我告訴你們，</a:t>
            </a:r>
            <a:r>
              <a:rPr lang="zh-TW" altLang="en-US" sz="2500" b="1" dirty="0">
                <a:solidFill>
                  <a:srgbClr val="FFFF66"/>
                </a:solidFill>
              </a:rPr>
              <a:t>被　神的靈感動的</a:t>
            </a:r>
            <a:r>
              <a:rPr lang="zh-TW" altLang="en-US" sz="2500" b="1" dirty="0"/>
              <a:t>，沒有說「耶穌是可咒詛」的；</a:t>
            </a:r>
            <a:r>
              <a:rPr lang="zh-TW" altLang="en-US" sz="2500" b="1" dirty="0">
                <a:solidFill>
                  <a:srgbClr val="FFFF66"/>
                </a:solidFill>
              </a:rPr>
              <a:t>若不是被聖靈感動的</a:t>
            </a:r>
            <a:r>
              <a:rPr lang="zh-TW" altLang="en-US" sz="2500" b="1" dirty="0"/>
              <a:t>，也沒有能說「耶穌是主」的。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1520" y="1628800"/>
            <a:ext cx="8712968" cy="90024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13	</a:t>
            </a:r>
            <a:r>
              <a:rPr lang="zh-TW" altLang="en-US" sz="2500" b="1" dirty="0"/>
              <a:t>我們不拘是猶太人，是希臘人，是為奴的，是自主的，都從一位聖靈受洗，</a:t>
            </a:r>
            <a:r>
              <a:rPr lang="zh-TW" altLang="en-US" sz="2500" b="1" dirty="0">
                <a:solidFill>
                  <a:srgbClr val="FFFF66"/>
                </a:solidFill>
              </a:rPr>
              <a:t>成了一個身體，飲於一位聖靈</a:t>
            </a:r>
            <a:r>
              <a:rPr lang="zh-TW" altLang="en-US" sz="2500" b="1" dirty="0"/>
              <a:t>。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1520" y="2492896"/>
            <a:ext cx="8712968" cy="49629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25	</a:t>
            </a:r>
            <a:r>
              <a:rPr lang="zh-TW" altLang="en-US" sz="2500" b="1" dirty="0"/>
              <a:t>免得身上分門別類，</a:t>
            </a:r>
            <a:r>
              <a:rPr lang="zh-TW" altLang="en-US" sz="2500" b="1" dirty="0">
                <a:solidFill>
                  <a:srgbClr val="FFFF66"/>
                </a:solidFill>
              </a:rPr>
              <a:t>總要肢體彼此相顧</a:t>
            </a:r>
            <a:r>
              <a:rPr lang="zh-TW" altLang="en-US" sz="2500" b="1" dirty="0"/>
              <a:t>。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996952"/>
            <a:ext cx="8712968" cy="49629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627063" indent="-627063">
              <a:lnSpc>
                <a:spcPct val="105000"/>
              </a:lnSpc>
              <a:spcBef>
                <a:spcPts val="300"/>
              </a:spcBef>
              <a:defRPr/>
            </a:pPr>
            <a:r>
              <a:rPr lang="en-US" altLang="zh-TW" sz="2500" b="1" dirty="0"/>
              <a:t>27	</a:t>
            </a:r>
            <a:r>
              <a:rPr lang="zh-TW" altLang="en-US" sz="2500" b="1" dirty="0">
                <a:solidFill>
                  <a:srgbClr val="FFFF66"/>
                </a:solidFill>
              </a:rPr>
              <a:t>你們就是基督的身子</a:t>
            </a:r>
            <a:r>
              <a:rPr lang="zh-TW" altLang="en-US" sz="2500" b="1" dirty="0"/>
              <a:t>，並且各自作肢體。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07904" y="260648"/>
            <a:ext cx="1944216" cy="1200329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tabLst>
                <a:tab pos="1612900" algn="l"/>
              </a:tabLst>
            </a:pPr>
            <a:r>
              <a:rPr lang="en-US" altLang="zh-TW" sz="2400" b="1" dirty="0">
                <a:solidFill>
                  <a:srgbClr val="92D050"/>
                </a:solidFill>
                <a:latin typeface="Century Schoolbook" pitchFamily="18" charset="0"/>
              </a:rPr>
              <a:t>Becoming          </a:t>
            </a:r>
          </a:p>
          <a:p>
            <a:pPr>
              <a:tabLst>
                <a:tab pos="1612900" algn="l"/>
              </a:tabLst>
            </a:pPr>
            <a:endParaRPr lang="en-US" altLang="zh-TW" sz="2400" b="1" dirty="0">
              <a:solidFill>
                <a:srgbClr val="92D050"/>
              </a:solidFill>
              <a:latin typeface="Century Schoolbook" pitchFamily="18" charset="0"/>
            </a:endParaRPr>
          </a:p>
          <a:p>
            <a:pPr>
              <a:tabLst>
                <a:tab pos="1612900" algn="l"/>
              </a:tabLst>
            </a:pPr>
            <a:r>
              <a:rPr lang="zh-TW" altLang="en-US" sz="2400" b="1" dirty="0">
                <a:solidFill>
                  <a:srgbClr val="92D050"/>
                </a:solidFill>
                <a:latin typeface="Century Schoolbook" pitchFamily="18" charset="0"/>
              </a:rPr>
              <a:t>建造中</a:t>
            </a:r>
            <a:endParaRPr lang="en-CA" sz="2400" dirty="0">
              <a:solidFill>
                <a:srgbClr val="92D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63688" y="3595663"/>
            <a:ext cx="1944216" cy="1200329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tabLst>
                <a:tab pos="1612900" algn="l"/>
              </a:tabLst>
            </a:pPr>
            <a:r>
              <a:rPr lang="en-US" altLang="zh-TW" sz="2400" b="1" dirty="0">
                <a:solidFill>
                  <a:srgbClr val="92D050"/>
                </a:solidFill>
                <a:latin typeface="Century Schoolbook" pitchFamily="18" charset="0"/>
              </a:rPr>
              <a:t>Believing	        	</a:t>
            </a:r>
            <a:r>
              <a:rPr lang="zh-TW" altLang="en-US" sz="2400" b="1" dirty="0">
                <a:solidFill>
                  <a:srgbClr val="92D050"/>
                </a:solidFill>
                <a:latin typeface="Century Schoolbook" pitchFamily="18" charset="0"/>
              </a:rPr>
              <a:t>認信了</a:t>
            </a:r>
            <a:endParaRPr lang="en-CA" sz="2400" dirty="0">
              <a:solidFill>
                <a:srgbClr val="92D05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96135" y="3595663"/>
            <a:ext cx="1872905" cy="1200329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tabLst>
                <a:tab pos="1612900" algn="l"/>
              </a:tabLst>
            </a:pPr>
            <a:r>
              <a:rPr lang="en-US" altLang="zh-TW" sz="2400" b="1" dirty="0">
                <a:solidFill>
                  <a:srgbClr val="92D050"/>
                </a:solidFill>
                <a:latin typeface="Century Schoolbook" pitchFamily="18" charset="0"/>
              </a:rPr>
              <a:t>Belonging 	</a:t>
            </a:r>
            <a:r>
              <a:rPr lang="zh-TW" altLang="en-US" sz="2400" b="1" dirty="0">
                <a:solidFill>
                  <a:srgbClr val="92D050"/>
                </a:solidFill>
                <a:latin typeface="Century Schoolbook" pitchFamily="18" charset="0"/>
              </a:rPr>
              <a:t>歸屬感</a:t>
            </a:r>
            <a:endParaRPr lang="en-CA" sz="2400" dirty="0">
              <a:solidFill>
                <a:srgbClr val="92D05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628800"/>
            <a:ext cx="2635765" cy="830997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FFFFFF"/>
                </a:solidFill>
                <a:latin typeface="Century Schoolbook" pitchFamily="18" charset="0"/>
              </a:rPr>
              <a:t>我們都在</a:t>
            </a:r>
            <a:r>
              <a:rPr lang="zh-TW" altLang="en-US" sz="2400" b="1" dirty="0">
                <a:solidFill>
                  <a:srgbClr val="FFFF00"/>
                </a:solidFill>
                <a:latin typeface="Century Schoolbook" pitchFamily="18" charset="0"/>
              </a:rPr>
              <a:t>一個教會</a:t>
            </a:r>
            <a:r>
              <a:rPr lang="zh-TW" altLang="en-US" sz="2400" b="1" dirty="0">
                <a:solidFill>
                  <a:srgbClr val="FFFFFF"/>
                </a:solidFill>
                <a:latin typeface="Century Schoolbook" pitchFamily="18" charset="0"/>
              </a:rPr>
              <a:t>裡彰顯</a:t>
            </a:r>
            <a:r>
              <a:rPr lang="zh-TW" altLang="en-US" sz="2400" b="1" dirty="0">
                <a:solidFill>
                  <a:srgbClr val="FFFF00"/>
                </a:solidFill>
                <a:latin typeface="Century Schoolbook" pitchFamily="18" charset="0"/>
              </a:rPr>
              <a:t>基督的身體</a:t>
            </a:r>
            <a:endParaRPr lang="en-CA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6372200" y="1628800"/>
            <a:ext cx="2771800" cy="830997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FFFFFF"/>
                </a:solidFill>
                <a:latin typeface="Century Schoolbook" pitchFamily="18" charset="0"/>
              </a:rPr>
              <a:t>我們都在</a:t>
            </a:r>
            <a:r>
              <a:rPr lang="zh-TW" altLang="en-US" sz="2400" b="1" dirty="0">
                <a:solidFill>
                  <a:srgbClr val="FFFF00"/>
                </a:solidFill>
                <a:latin typeface="Century Schoolbook" pitchFamily="18" charset="0"/>
              </a:rPr>
              <a:t>一個身體</a:t>
            </a:r>
            <a:r>
              <a:rPr lang="zh-TW" altLang="en-US" sz="2400" b="1" dirty="0">
                <a:solidFill>
                  <a:srgbClr val="FFFFFF"/>
                </a:solidFill>
                <a:latin typeface="Century Schoolbook" pitchFamily="18" charset="0"/>
              </a:rPr>
              <a:t>裡來學習</a:t>
            </a:r>
            <a:r>
              <a:rPr lang="zh-TW" altLang="en-US" sz="2400" b="1" dirty="0">
                <a:solidFill>
                  <a:srgbClr val="FFFF00"/>
                </a:solidFill>
                <a:latin typeface="Century Schoolbook" pitchFamily="18" charset="0"/>
              </a:rPr>
              <a:t>互相倚存</a:t>
            </a:r>
            <a:endParaRPr lang="en-CA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3131840" y="5229200"/>
            <a:ext cx="2664296" cy="830997"/>
          </a:xfrm>
          <a:prstGeom prst="rect">
            <a:avLst/>
          </a:prstGeom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FFFFFF"/>
                </a:solidFill>
                <a:latin typeface="Century Schoolbook" pitchFamily="18" charset="0"/>
              </a:rPr>
              <a:t>我們都在</a:t>
            </a:r>
            <a:r>
              <a:rPr lang="zh-TW" altLang="en-US" sz="2400" b="1" dirty="0">
                <a:solidFill>
                  <a:srgbClr val="FFFF00"/>
                </a:solidFill>
                <a:latin typeface="Century Schoolbook" pitchFamily="18" charset="0"/>
              </a:rPr>
              <a:t>一位聖靈</a:t>
            </a:r>
            <a:r>
              <a:rPr lang="zh-TW" altLang="en-US" sz="2400" b="1" dirty="0">
                <a:solidFill>
                  <a:srgbClr val="FFFFFF"/>
                </a:solidFill>
                <a:latin typeface="Century Schoolbook" pitchFamily="18" charset="0"/>
              </a:rPr>
              <a:t>裡歸入</a:t>
            </a:r>
            <a:r>
              <a:rPr lang="zh-TW" altLang="en-US" sz="2400" b="1" dirty="0">
                <a:solidFill>
                  <a:srgbClr val="FFFF00"/>
                </a:solidFill>
                <a:latin typeface="Century Schoolbook" pitchFamily="18" charset="0"/>
              </a:rPr>
              <a:t>一個身體中</a:t>
            </a:r>
            <a:endParaRPr lang="en-CA" sz="2400" b="1" dirty="0"/>
          </a:p>
        </p:txBody>
      </p:sp>
      <p:sp>
        <p:nvSpPr>
          <p:cNvPr id="21" name="Arc 20"/>
          <p:cNvSpPr/>
          <p:nvPr/>
        </p:nvSpPr>
        <p:spPr>
          <a:xfrm rot="1729450" flipH="1">
            <a:off x="2601416" y="1043767"/>
            <a:ext cx="1930675" cy="2887839"/>
          </a:xfrm>
          <a:prstGeom prst="arc">
            <a:avLst>
              <a:gd name="adj1" fmla="val 17751305"/>
              <a:gd name="adj2" fmla="val 4303495"/>
            </a:avLst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sz="3200" dirty="0"/>
          </a:p>
        </p:txBody>
      </p:sp>
      <p:sp>
        <p:nvSpPr>
          <p:cNvPr id="23" name="Arc 22"/>
          <p:cNvSpPr/>
          <p:nvPr/>
        </p:nvSpPr>
        <p:spPr>
          <a:xfrm rot="5400000">
            <a:off x="3661686" y="2813871"/>
            <a:ext cx="1672301" cy="2758544"/>
          </a:xfrm>
          <a:prstGeom prst="arc">
            <a:avLst>
              <a:gd name="adj1" fmla="val 17496410"/>
              <a:gd name="adj2" fmla="val 4303495"/>
            </a:avLst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sz="3200" dirty="0"/>
          </a:p>
        </p:txBody>
      </p:sp>
      <p:sp>
        <p:nvSpPr>
          <p:cNvPr id="24" name="Arc 23"/>
          <p:cNvSpPr/>
          <p:nvPr/>
        </p:nvSpPr>
        <p:spPr>
          <a:xfrm rot="19870550">
            <a:off x="4428465" y="979212"/>
            <a:ext cx="1930675" cy="2887839"/>
          </a:xfrm>
          <a:prstGeom prst="arc">
            <a:avLst>
              <a:gd name="adj1" fmla="val 17751305"/>
              <a:gd name="adj2" fmla="val 4303495"/>
            </a:avLst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sz="3200" dirty="0"/>
          </a:p>
        </p:txBody>
      </p:sp>
      <p:sp>
        <p:nvSpPr>
          <p:cNvPr id="11" name="Rectangle 10"/>
          <p:cNvSpPr/>
          <p:nvPr/>
        </p:nvSpPr>
        <p:spPr>
          <a:xfrm>
            <a:off x="3203848" y="2564904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ts val="2400"/>
              </a:spcBef>
            </a:pPr>
            <a:r>
              <a:rPr lang="zh-TW" altLang="en-US" sz="3600" b="1" dirty="0">
                <a:solidFill>
                  <a:srgbClr val="92D050"/>
                </a:solidFill>
              </a:rPr>
              <a:t>和</a:t>
            </a:r>
            <a:r>
              <a:rPr lang="zh-TW" altLang="en-US" sz="3600" b="1" dirty="0">
                <a:solidFill>
                  <a:srgbClr val="FFFFFF"/>
                </a:solidFill>
              </a:rPr>
              <a:t>而</a:t>
            </a:r>
            <a:r>
              <a:rPr lang="zh-TW" altLang="en-US" sz="3600" b="1" dirty="0">
                <a:solidFill>
                  <a:srgbClr val="00B0F0"/>
                </a:solidFill>
              </a:rPr>
              <a:t>不同</a:t>
            </a:r>
            <a:endParaRPr lang="en-US" altLang="zh-TW" sz="3600" b="1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260649"/>
            <a:ext cx="8784976" cy="471898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4	</a:t>
            </a:r>
            <a:r>
              <a:rPr lang="zh-TW" altLang="en-US" sz="2400" b="1" dirty="0">
                <a:cs typeface="+mn-cs"/>
              </a:rPr>
              <a:t>恩賜原有分別，聖靈卻是一位。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5	</a:t>
            </a:r>
            <a:r>
              <a:rPr lang="zh-TW" altLang="en-US" sz="2400" b="1" dirty="0">
                <a:cs typeface="+mn-cs"/>
              </a:rPr>
              <a:t>職事也有分別，主卻是一位。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6	</a:t>
            </a:r>
            <a:r>
              <a:rPr lang="zh-TW" altLang="en-US" sz="2400" b="1" dirty="0">
                <a:cs typeface="+mn-cs"/>
              </a:rPr>
              <a:t>功用也有分別，　神卻是一位，在眾人裏面運行一切的事。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buAutoNum type="arabicPlain" startAt="7"/>
              <a:defRPr/>
            </a:pPr>
            <a:r>
              <a:rPr lang="zh-TW" altLang="en-US" sz="2400" b="1" dirty="0">
                <a:cs typeface="+mn-cs"/>
              </a:rPr>
              <a:t>聖靈顯在各人身上，是叫人得益處。</a:t>
            </a:r>
            <a:endParaRPr lang="en-US" altLang="zh-TW" sz="2400" b="1" dirty="0">
              <a:cs typeface="+mn-cs"/>
            </a:endParaRP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8	</a:t>
            </a:r>
            <a:r>
              <a:rPr lang="zh-TW" altLang="en-US" sz="2400" b="1" dirty="0">
                <a:cs typeface="+mn-cs"/>
              </a:rPr>
              <a:t>這人蒙聖靈賜他智慧的言語，那人也蒙這位聖靈賜他知識的言語，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9	</a:t>
            </a:r>
            <a:r>
              <a:rPr lang="zh-TW" altLang="en-US" sz="2400" b="1" dirty="0">
                <a:cs typeface="+mn-cs"/>
              </a:rPr>
              <a:t>又有一人蒙這位聖靈賜他信心，還有一人蒙這位聖靈賜他醫病的恩賜，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10	</a:t>
            </a:r>
            <a:r>
              <a:rPr lang="zh-TW" altLang="en-US" sz="2400" b="1" dirty="0">
                <a:cs typeface="+mn-cs"/>
              </a:rPr>
              <a:t>又叫一人能行異能，又叫一人能作先知，又叫一人能辨別諸靈，又叫一人能說方言，又叫一人能翻方言。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r>
              <a:rPr lang="en-US" altLang="zh-TW" sz="2400" b="1" dirty="0">
                <a:cs typeface="+mn-cs"/>
              </a:rPr>
              <a:t>11	</a:t>
            </a:r>
            <a:r>
              <a:rPr lang="zh-TW" altLang="en-US" sz="2400" b="1" dirty="0">
                <a:cs typeface="+mn-cs"/>
              </a:rPr>
              <a:t>這一切都是這位聖靈所運行、隨己意分給各人的。</a:t>
            </a:r>
          </a:p>
          <a:p>
            <a:pPr marL="538163" indent="-538163">
              <a:lnSpc>
                <a:spcPct val="105000"/>
              </a:lnSpc>
              <a:spcBef>
                <a:spcPts val="0"/>
              </a:spcBef>
              <a:defRPr/>
            </a:pPr>
            <a:endParaRPr lang="zh-TW" altLang="en-US" sz="2400" b="1" dirty="0">
              <a:cs typeface="+mn-cs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40152" y="4725144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12:4-11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5536" y="404664"/>
            <a:ext cx="8136904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tabLst>
                <a:tab pos="1344613" algn="l"/>
              </a:tabLst>
            </a:pPr>
            <a:r>
              <a:rPr lang="zh-TW" altLang="en-US" sz="3200" b="1" dirty="0">
                <a:solidFill>
                  <a:srgbClr val="00FF00"/>
                </a:solidFill>
              </a:rPr>
              <a:t>恩賜神學</a:t>
            </a:r>
            <a:endParaRPr lang="en-US" altLang="zh-TW" sz="3200" b="1" dirty="0">
              <a:solidFill>
                <a:srgbClr val="00FF00"/>
              </a:solidFill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200" b="1" dirty="0">
                <a:latin typeface="Century Schoolbook" pitchFamily="18" charset="0"/>
              </a:rPr>
              <a:t>一、三一神賜人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不同的恩賜 </a:t>
            </a:r>
            <a:r>
              <a:rPr lang="en-US" altLang="zh-TW" sz="3200" b="1" dirty="0">
                <a:latin typeface="Monotype Corsiva" pitchFamily="66" charset="0"/>
              </a:rPr>
              <a:t>(v. 4-6)</a:t>
            </a:r>
            <a:endParaRPr lang="en-US" altLang="zh-TW" sz="32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200" b="1" dirty="0">
                <a:latin typeface="Century Schoolbook" pitchFamily="18" charset="0"/>
              </a:rPr>
              <a:t>二、彰顯恩賜為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叫人得造就 </a:t>
            </a:r>
            <a:r>
              <a:rPr lang="en-US" altLang="zh-TW" sz="3200" b="1" dirty="0">
                <a:latin typeface="Monotype Corsiva" pitchFamily="66" charset="0"/>
              </a:rPr>
              <a:t>(v. 7)</a:t>
            </a:r>
            <a:endParaRPr lang="en-US" altLang="zh-TW" sz="32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200" b="1" dirty="0">
                <a:latin typeface="Century Schoolbook" pitchFamily="18" charset="0"/>
              </a:rPr>
              <a:t>三、恩賜是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無盡恩惠</a:t>
            </a:r>
            <a:r>
              <a:rPr lang="zh-TW" altLang="en-US" sz="3200" b="1" dirty="0">
                <a:latin typeface="Century Schoolbook" pitchFamily="18" charset="0"/>
              </a:rPr>
              <a:t>的禮物 </a:t>
            </a:r>
            <a:r>
              <a:rPr lang="en-US" altLang="zh-TW" sz="3200" b="1" dirty="0">
                <a:latin typeface="Monotype Corsiva" pitchFamily="66" charset="0"/>
              </a:rPr>
              <a:t>(v. 8)</a:t>
            </a:r>
            <a:endParaRPr lang="en-US" altLang="zh-TW" sz="3200" b="1" dirty="0">
              <a:latin typeface="Century Schoolbook" pitchFamily="18" charset="0"/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200" b="1" dirty="0">
                <a:latin typeface="Century Schoolbook" pitchFamily="18" charset="0"/>
              </a:rPr>
              <a:t>四、沒有一恩賜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是人人必需 </a:t>
            </a:r>
            <a:r>
              <a:rPr lang="en-US" altLang="zh-TW" sz="3200" b="1" dirty="0">
                <a:latin typeface="Monotype Corsiva" pitchFamily="66" charset="0"/>
              </a:rPr>
              <a:t>(v. 8-10)</a:t>
            </a:r>
            <a:endParaRPr lang="en-US" altLang="zh-TW" sz="3200" b="1" dirty="0">
              <a:solidFill>
                <a:srgbClr val="FFFF00"/>
              </a:solidFill>
              <a:latin typeface="Century Schoolbook" pitchFamily="18" charset="0"/>
            </a:endParaRPr>
          </a:p>
          <a:p>
            <a:pPr>
              <a:spcAft>
                <a:spcPts val="600"/>
              </a:spcAft>
              <a:tabLst>
                <a:tab pos="1344613" algn="l"/>
              </a:tabLst>
            </a:pPr>
            <a:r>
              <a:rPr lang="zh-TW" altLang="en-US" sz="3200" b="1" dirty="0">
                <a:latin typeface="Century Schoolbook" pitchFamily="18" charset="0"/>
              </a:rPr>
              <a:t>五、</a:t>
            </a:r>
            <a:r>
              <a:rPr lang="zh-TW" altLang="en-US" sz="3200" b="1" dirty="0">
                <a:solidFill>
                  <a:srgbClr val="FFFF00"/>
                </a:solidFill>
                <a:latin typeface="Century Schoolbook" pitchFamily="18" charset="0"/>
              </a:rPr>
              <a:t>沒有人</a:t>
            </a:r>
            <a:r>
              <a:rPr lang="zh-TW" altLang="en-US" sz="3200" b="1" dirty="0">
                <a:latin typeface="Century Schoolbook" pitchFamily="18" charset="0"/>
              </a:rPr>
              <a:t>是聖靈不給恩賜 </a:t>
            </a:r>
            <a:r>
              <a:rPr lang="en-US" altLang="zh-TW" sz="3200" b="1" dirty="0">
                <a:latin typeface="Monotype Corsiva" pitchFamily="66" charset="0"/>
              </a:rPr>
              <a:t>(v. 8-11)</a:t>
            </a:r>
            <a:endParaRPr lang="en-US" altLang="zh-TW" sz="3200" b="1" dirty="0">
              <a:solidFill>
                <a:srgbClr val="6600FF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1196752"/>
            <a:ext cx="7920880" cy="12464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cs typeface="+mn-cs"/>
              </a:rPr>
              <a:t>就如身子是一個，卻有許多肢體；而且肢體雖多，仍是一個身子；基督也是這樣。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40152" y="2564904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12:12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1196752"/>
            <a:ext cx="7920880" cy="12464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cs typeface="+mn-cs"/>
              </a:rPr>
              <a:t>就如身子是一個，卻有許多肢體；而且肢體雖多，</a:t>
            </a:r>
            <a:r>
              <a:rPr lang="zh-TW" altLang="en-US" sz="3000" b="1" dirty="0">
                <a:solidFill>
                  <a:srgbClr val="00FF00"/>
                </a:solidFill>
                <a:cs typeface="+mn-cs"/>
              </a:rPr>
              <a:t>仍是一個身子</a:t>
            </a:r>
            <a:r>
              <a:rPr lang="zh-TW" altLang="en-US" sz="3000" b="1" dirty="0">
                <a:cs typeface="+mn-cs"/>
              </a:rPr>
              <a:t>；基督也是這樣。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40152" y="2564904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12:12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1196752"/>
            <a:ext cx="7920880" cy="124649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cs typeface="+mn-cs"/>
              </a:rPr>
              <a:t>就如身子是一個，卻有許多肢體；而且肢體雖多，</a:t>
            </a:r>
            <a:r>
              <a:rPr lang="zh-TW" altLang="en-US" sz="3000" b="1" dirty="0">
                <a:solidFill>
                  <a:srgbClr val="00FF00"/>
                </a:solidFill>
                <a:cs typeface="+mn-cs"/>
              </a:rPr>
              <a:t>仍是一個身子</a:t>
            </a:r>
            <a:r>
              <a:rPr lang="zh-TW" altLang="en-US" sz="3000" b="1" dirty="0">
                <a:cs typeface="+mn-cs"/>
              </a:rPr>
              <a:t>；</a:t>
            </a:r>
            <a:r>
              <a:rPr lang="zh-TW" altLang="en-US" sz="3000" b="1" dirty="0">
                <a:solidFill>
                  <a:srgbClr val="00FF00"/>
                </a:solidFill>
                <a:cs typeface="+mn-cs"/>
              </a:rPr>
              <a:t>基督</a:t>
            </a:r>
            <a:r>
              <a:rPr lang="zh-TW" altLang="en-US" sz="3000" b="1" dirty="0">
                <a:cs typeface="+mn-cs"/>
              </a:rPr>
              <a:t>也是這樣。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40152" y="2564904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哥林多前書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12:12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3568" y="1196752"/>
            <a:ext cx="7920880" cy="1193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cs typeface="+mn-cs"/>
              </a:rPr>
              <a:t>他就仆倒在地，聽見有聲音對他說：</a:t>
            </a:r>
            <a:endParaRPr lang="en-CA" altLang="zh-TW" sz="3000" b="1" dirty="0">
              <a:cs typeface="+mn-cs"/>
            </a:endParaRPr>
          </a:p>
          <a:p>
            <a:pPr>
              <a:lnSpc>
                <a:spcPct val="125000"/>
              </a:lnSpc>
              <a:spcBef>
                <a:spcPts val="0"/>
              </a:spcBef>
              <a:defRPr/>
            </a:pPr>
            <a:r>
              <a:rPr lang="zh-TW" altLang="en-US" sz="3000" b="1" dirty="0">
                <a:cs typeface="+mn-cs"/>
              </a:rPr>
              <a:t>「掃羅！掃羅！你為甚麼逼迫我？」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969405" y="2564904"/>
            <a:ext cx="2779059" cy="369332"/>
          </a:xfrm>
          <a:prstGeom prst="rect">
            <a:avLst/>
          </a:prstGeom>
          <a:solidFill>
            <a:srgbClr val="FFFFCC"/>
          </a:solidFill>
          <a:ln w="127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1" lang="zh-TW" altLang="en-US" b="1" dirty="0">
                <a:solidFill>
                  <a:srgbClr val="800080"/>
                </a:solidFill>
                <a:cs typeface="+mn-cs"/>
              </a:rPr>
              <a:t>使徒行傳  </a:t>
            </a:r>
            <a:r>
              <a:rPr kumimoji="1" lang="en-US" altLang="zh-TW" b="1" dirty="0">
                <a:solidFill>
                  <a:srgbClr val="800080"/>
                </a:solidFill>
                <a:cs typeface="+mn-cs"/>
              </a:rPr>
              <a:t>9:4</a:t>
            </a:r>
          </a:p>
        </p:txBody>
      </p:sp>
    </p:spTree>
  </p:cSld>
  <p:clrMapOvr>
    <a:masterClrMapping/>
  </p:clrMapOvr>
</p:sld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Theme14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mandarin-test">
  <a:themeElements>
    <a:clrScheme name="mandarin-test 1">
      <a:dk1>
        <a:srgbClr val="000054"/>
      </a:dk1>
      <a:lt1>
        <a:srgbClr val="EAEAEA"/>
      </a:lt1>
      <a:dk2>
        <a:srgbClr val="00007A"/>
      </a:dk2>
      <a:lt2>
        <a:srgbClr val="EBD189"/>
      </a:lt2>
      <a:accent1>
        <a:srgbClr val="FCAB40"/>
      </a:accent1>
      <a:accent2>
        <a:srgbClr val="555BAD"/>
      </a:accent2>
      <a:accent3>
        <a:srgbClr val="AAAABE"/>
      </a:accent3>
      <a:accent4>
        <a:srgbClr val="C8C8C8"/>
      </a:accent4>
      <a:accent5>
        <a:srgbClr val="FDD2AF"/>
      </a:accent5>
      <a:accent6>
        <a:srgbClr val="4C529C"/>
      </a:accent6>
      <a:hlink>
        <a:srgbClr val="B97C01"/>
      </a:hlink>
      <a:folHlink>
        <a:srgbClr val="CCFF33"/>
      </a:folHlink>
    </a:clrScheme>
    <a:fontScheme name="mandarin-te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andarin-test 1">
        <a:dk1>
          <a:srgbClr val="000054"/>
        </a:dk1>
        <a:lt1>
          <a:srgbClr val="EAEAEA"/>
        </a:lt1>
        <a:dk2>
          <a:srgbClr val="00007A"/>
        </a:dk2>
        <a:lt2>
          <a:srgbClr val="EBD189"/>
        </a:lt2>
        <a:accent1>
          <a:srgbClr val="FCAB40"/>
        </a:accent1>
        <a:accent2>
          <a:srgbClr val="555BAD"/>
        </a:accent2>
        <a:accent3>
          <a:srgbClr val="AAAABE"/>
        </a:accent3>
        <a:accent4>
          <a:srgbClr val="C8C8C8"/>
        </a:accent4>
        <a:accent5>
          <a:srgbClr val="FDD2AF"/>
        </a:accent5>
        <a:accent6>
          <a:srgbClr val="4C529C"/>
        </a:accent6>
        <a:hlink>
          <a:srgbClr val="B97C01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2">
        <a:dk1>
          <a:srgbClr val="000000"/>
        </a:dk1>
        <a:lt1>
          <a:srgbClr val="FFFFCC"/>
        </a:lt1>
        <a:dk2>
          <a:srgbClr val="993300"/>
        </a:dk2>
        <a:lt2>
          <a:srgbClr val="EDE1AF"/>
        </a:lt2>
        <a:accent1>
          <a:srgbClr val="CAC0E2"/>
        </a:accent1>
        <a:accent2>
          <a:srgbClr val="DFC977"/>
        </a:accent2>
        <a:accent3>
          <a:srgbClr val="FFFFE2"/>
        </a:accent3>
        <a:accent4>
          <a:srgbClr val="000000"/>
        </a:accent4>
        <a:accent5>
          <a:srgbClr val="E1DCEE"/>
        </a:accent5>
        <a:accent6>
          <a:srgbClr val="CAB66B"/>
        </a:accent6>
        <a:hlink>
          <a:srgbClr val="660033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ndarin-test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ndarin-test 4">
        <a:dk1>
          <a:srgbClr val="481800"/>
        </a:dk1>
        <a:lt1>
          <a:srgbClr val="EAEAEA"/>
        </a:lt1>
        <a:dk2>
          <a:srgbClr val="762700"/>
        </a:dk2>
        <a:lt2>
          <a:srgbClr val="EBD189"/>
        </a:lt2>
        <a:accent1>
          <a:srgbClr val="FCAB40"/>
        </a:accent1>
        <a:accent2>
          <a:srgbClr val="AD717F"/>
        </a:accent2>
        <a:accent3>
          <a:srgbClr val="BDACAA"/>
        </a:accent3>
        <a:accent4>
          <a:srgbClr val="C8C8C8"/>
        </a:accent4>
        <a:accent5>
          <a:srgbClr val="FDD2AF"/>
        </a:accent5>
        <a:accent6>
          <a:srgbClr val="9C6672"/>
        </a:accent6>
        <a:hlink>
          <a:srgbClr val="FFFF99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5">
        <a:dk1>
          <a:srgbClr val="330066"/>
        </a:dk1>
        <a:lt1>
          <a:srgbClr val="EAEAEA"/>
        </a:lt1>
        <a:dk2>
          <a:srgbClr val="4E009C"/>
        </a:dk2>
        <a:lt2>
          <a:srgbClr val="EBD189"/>
        </a:lt2>
        <a:accent1>
          <a:srgbClr val="FCAB40"/>
        </a:accent1>
        <a:accent2>
          <a:srgbClr val="8871BB"/>
        </a:accent2>
        <a:accent3>
          <a:srgbClr val="B2AACB"/>
        </a:accent3>
        <a:accent4>
          <a:srgbClr val="C8C8C8"/>
        </a:accent4>
        <a:accent5>
          <a:srgbClr val="FDD2AF"/>
        </a:accent5>
        <a:accent6>
          <a:srgbClr val="7B66A9"/>
        </a:accent6>
        <a:hlink>
          <a:srgbClr val="99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6">
        <a:dk1>
          <a:srgbClr val="454425"/>
        </a:dk1>
        <a:lt1>
          <a:srgbClr val="EAEAEA"/>
        </a:lt1>
        <a:dk2>
          <a:srgbClr val="4D6A2A"/>
        </a:dk2>
        <a:lt2>
          <a:srgbClr val="EBD189"/>
        </a:lt2>
        <a:accent1>
          <a:srgbClr val="FCAB40"/>
        </a:accent1>
        <a:accent2>
          <a:srgbClr val="A59E79"/>
        </a:accent2>
        <a:accent3>
          <a:srgbClr val="B2B9AC"/>
        </a:accent3>
        <a:accent4>
          <a:srgbClr val="C8C8C8"/>
        </a:accent4>
        <a:accent5>
          <a:srgbClr val="FDD2AF"/>
        </a:accent5>
        <a:accent6>
          <a:srgbClr val="958F6D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ndarin-test 7">
        <a:dk1>
          <a:srgbClr val="3C2924"/>
        </a:dk1>
        <a:lt1>
          <a:srgbClr val="EAEAEA"/>
        </a:lt1>
        <a:dk2>
          <a:srgbClr val="0D0A46"/>
        </a:dk2>
        <a:lt2>
          <a:srgbClr val="EBD189"/>
        </a:lt2>
        <a:accent1>
          <a:srgbClr val="FCAB40"/>
        </a:accent1>
        <a:accent2>
          <a:srgbClr val="633D4E"/>
        </a:accent2>
        <a:accent3>
          <a:srgbClr val="AAAAB0"/>
        </a:accent3>
        <a:accent4>
          <a:srgbClr val="C8C8C8"/>
        </a:accent4>
        <a:accent5>
          <a:srgbClr val="FDD2AF"/>
        </a:accent5>
        <a:accent6>
          <a:srgbClr val="593646"/>
        </a:accent6>
        <a:hlink>
          <a:srgbClr val="FFCC66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万里长城">
  <a:themeElements>
    <a:clrScheme name="万里长城 1">
      <a:dk1>
        <a:srgbClr val="000000"/>
      </a:dk1>
      <a:lt1>
        <a:srgbClr val="FFFFFF"/>
      </a:lt1>
      <a:dk2>
        <a:srgbClr val="000099"/>
      </a:dk2>
      <a:lt2>
        <a:srgbClr val="969696"/>
      </a:lt2>
      <a:accent1>
        <a:srgbClr val="FFFF99"/>
      </a:accent1>
      <a:accent2>
        <a:srgbClr val="006666"/>
      </a:accent2>
      <a:accent3>
        <a:srgbClr val="FFFFFF"/>
      </a:accent3>
      <a:accent4>
        <a:srgbClr val="000000"/>
      </a:accent4>
      <a:accent5>
        <a:srgbClr val="FFFFCA"/>
      </a:accent5>
      <a:accent6>
        <a:srgbClr val="005C5C"/>
      </a:accent6>
      <a:hlink>
        <a:srgbClr val="800080"/>
      </a:hlink>
      <a:folHlink>
        <a:srgbClr val="FF6600"/>
      </a:folHlink>
    </a:clrScheme>
    <a:fontScheme name="万里长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万里长城 1">
        <a:dk1>
          <a:srgbClr val="000000"/>
        </a:dk1>
        <a:lt1>
          <a:srgbClr val="FFFFFF"/>
        </a:lt1>
        <a:dk2>
          <a:srgbClr val="000099"/>
        </a:dk2>
        <a:lt2>
          <a:srgbClr val="969696"/>
        </a:lt2>
        <a:accent1>
          <a:srgbClr val="FFFF99"/>
        </a:accent1>
        <a:accent2>
          <a:srgbClr val="006666"/>
        </a:accent2>
        <a:accent3>
          <a:srgbClr val="FFFFFF"/>
        </a:accent3>
        <a:accent4>
          <a:srgbClr val="000000"/>
        </a:accent4>
        <a:accent5>
          <a:srgbClr val="FFFFCA"/>
        </a:accent5>
        <a:accent6>
          <a:srgbClr val="005C5C"/>
        </a:accent6>
        <a:hlink>
          <a:srgbClr val="80008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2">
        <a:dk1>
          <a:srgbClr val="000000"/>
        </a:dk1>
        <a:lt1>
          <a:srgbClr val="8EA4EA"/>
        </a:lt1>
        <a:dk2>
          <a:srgbClr val="0033CC"/>
        </a:dk2>
        <a:lt2>
          <a:srgbClr val="969696"/>
        </a:lt2>
        <a:accent1>
          <a:srgbClr val="86B5B6"/>
        </a:accent1>
        <a:accent2>
          <a:srgbClr val="FFCC66"/>
        </a:accent2>
        <a:accent3>
          <a:srgbClr val="C6CFF3"/>
        </a:accent3>
        <a:accent4>
          <a:srgbClr val="000000"/>
        </a:accent4>
        <a:accent5>
          <a:srgbClr val="C3D7D7"/>
        </a:accent5>
        <a:accent6>
          <a:srgbClr val="E7B95C"/>
        </a:accent6>
        <a:hlink>
          <a:srgbClr val="626292"/>
        </a:hlink>
        <a:folHlink>
          <a:srgbClr val="A2366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3">
        <a:dk1>
          <a:srgbClr val="0000FF"/>
        </a:dk1>
        <a:lt1>
          <a:srgbClr val="C0C0C0"/>
        </a:lt1>
        <a:dk2>
          <a:srgbClr val="000000"/>
        </a:dk2>
        <a:lt2>
          <a:srgbClr val="B2B2B2"/>
        </a:lt2>
        <a:accent1>
          <a:srgbClr val="FFCC99"/>
        </a:accent1>
        <a:accent2>
          <a:srgbClr val="FF99CC"/>
        </a:accent2>
        <a:accent3>
          <a:srgbClr val="DCDCDC"/>
        </a:accent3>
        <a:accent4>
          <a:srgbClr val="0000DA"/>
        </a:accent4>
        <a:accent5>
          <a:srgbClr val="FFE2CA"/>
        </a:accent5>
        <a:accent6>
          <a:srgbClr val="E78AB9"/>
        </a:accent6>
        <a:hlink>
          <a:srgbClr val="9C4070"/>
        </a:hlink>
        <a:folHlink>
          <a:srgbClr val="0071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4">
        <a:dk1>
          <a:srgbClr val="0029AC"/>
        </a:dk1>
        <a:lt1>
          <a:srgbClr val="CCFFCC"/>
        </a:lt1>
        <a:dk2>
          <a:srgbClr val="993366"/>
        </a:dk2>
        <a:lt2>
          <a:srgbClr val="969696"/>
        </a:lt2>
        <a:accent1>
          <a:srgbClr val="FFCC99"/>
        </a:accent1>
        <a:accent2>
          <a:srgbClr val="6699FF"/>
        </a:accent2>
        <a:accent3>
          <a:srgbClr val="E2FFE2"/>
        </a:accent3>
        <a:accent4>
          <a:srgbClr val="002192"/>
        </a:accent4>
        <a:accent5>
          <a:srgbClr val="FFE2CA"/>
        </a:accent5>
        <a:accent6>
          <a:srgbClr val="5C8AE7"/>
        </a:accent6>
        <a:hlink>
          <a:srgbClr val="006600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5">
        <a:dk1>
          <a:srgbClr val="333333"/>
        </a:dk1>
        <a:lt1>
          <a:srgbClr val="FF99CC"/>
        </a:lt1>
        <a:dk2>
          <a:srgbClr val="006600"/>
        </a:dk2>
        <a:lt2>
          <a:srgbClr val="B2B2B2"/>
        </a:lt2>
        <a:accent1>
          <a:srgbClr val="FFFF66"/>
        </a:accent1>
        <a:accent2>
          <a:srgbClr val="33CCFF"/>
        </a:accent2>
        <a:accent3>
          <a:srgbClr val="FFCAE2"/>
        </a:accent3>
        <a:accent4>
          <a:srgbClr val="2A2A2A"/>
        </a:accent4>
        <a:accent5>
          <a:srgbClr val="FFFFB8"/>
        </a:accent5>
        <a:accent6>
          <a:srgbClr val="2DB9E7"/>
        </a:accent6>
        <a:hlink>
          <a:srgbClr val="6600FF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6">
        <a:dk1>
          <a:srgbClr val="000000"/>
        </a:dk1>
        <a:lt1>
          <a:srgbClr val="FFFFCC"/>
        </a:lt1>
        <a:dk2>
          <a:srgbClr val="6756A6"/>
        </a:dk2>
        <a:lt2>
          <a:srgbClr val="969696"/>
        </a:lt2>
        <a:accent1>
          <a:srgbClr val="99CCFF"/>
        </a:accent1>
        <a:accent2>
          <a:srgbClr val="008000"/>
        </a:accent2>
        <a:accent3>
          <a:srgbClr val="FFFFE2"/>
        </a:accent3>
        <a:accent4>
          <a:srgbClr val="000000"/>
        </a:accent4>
        <a:accent5>
          <a:srgbClr val="CAE2FF"/>
        </a:accent5>
        <a:accent6>
          <a:srgbClr val="007300"/>
        </a:accent6>
        <a:hlink>
          <a:srgbClr val="990033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7">
        <a:dk1>
          <a:srgbClr val="CC3300"/>
        </a:dk1>
        <a:lt1>
          <a:srgbClr val="99CCFF"/>
        </a:lt1>
        <a:dk2>
          <a:srgbClr val="003399"/>
        </a:dk2>
        <a:lt2>
          <a:srgbClr val="969696"/>
        </a:lt2>
        <a:accent1>
          <a:srgbClr val="CED7FE"/>
        </a:accent1>
        <a:accent2>
          <a:srgbClr val="FFFFFF"/>
        </a:accent2>
        <a:accent3>
          <a:srgbClr val="CAE2FF"/>
        </a:accent3>
        <a:accent4>
          <a:srgbClr val="AE2A00"/>
        </a:accent4>
        <a:accent5>
          <a:srgbClr val="E3E8FE"/>
        </a:accent5>
        <a:accent6>
          <a:srgbClr val="E7E7E7"/>
        </a:accent6>
        <a:hlink>
          <a:srgbClr val="006600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万里长城 8">
        <a:dk1>
          <a:srgbClr val="006600"/>
        </a:dk1>
        <a:lt1>
          <a:srgbClr val="FFCC99"/>
        </a:lt1>
        <a:dk2>
          <a:srgbClr val="000000"/>
        </a:dk2>
        <a:lt2>
          <a:srgbClr val="B2B2B2"/>
        </a:lt2>
        <a:accent1>
          <a:srgbClr val="FFFFFF"/>
        </a:accent1>
        <a:accent2>
          <a:srgbClr val="FFFF66"/>
        </a:accent2>
        <a:accent3>
          <a:srgbClr val="FFE2CA"/>
        </a:accent3>
        <a:accent4>
          <a:srgbClr val="005600"/>
        </a:accent4>
        <a:accent5>
          <a:srgbClr val="FFFFFF"/>
        </a:accent5>
        <a:accent6>
          <a:srgbClr val="E7E75C"/>
        </a:accent6>
        <a:hlink>
          <a:srgbClr val="5B5B89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Ribbons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4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heme4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2388</TotalTime>
  <Words>2650</Words>
  <Application>Microsoft Office PowerPoint</Application>
  <PresentationFormat>On-screen Show (4:3)</PresentationFormat>
  <Paragraphs>171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15</vt:i4>
      </vt:variant>
      <vt:variant>
        <vt:lpstr>Slide Titles</vt:lpstr>
      </vt:variant>
      <vt:variant>
        <vt:i4>32</vt:i4>
      </vt:variant>
    </vt:vector>
  </HeadingPairs>
  <TitlesOfParts>
    <vt:vector size="62" baseType="lpstr">
      <vt:lpstr>Arial</vt:lpstr>
      <vt:lpstr>Arial Black</vt:lpstr>
      <vt:lpstr>Calibri</vt:lpstr>
      <vt:lpstr>Century Gothic</vt:lpstr>
      <vt:lpstr>Century Schoolbook</vt:lpstr>
      <vt:lpstr>Consolas</vt:lpstr>
      <vt:lpstr>Corbel</vt:lpstr>
      <vt:lpstr>Garamond</vt:lpstr>
      <vt:lpstr>Monotype Corsiva</vt:lpstr>
      <vt:lpstr>Tahoma</vt:lpstr>
      <vt:lpstr>Times New Roman</vt:lpstr>
      <vt:lpstr>Verdana</vt:lpstr>
      <vt:lpstr>Wingdings</vt:lpstr>
      <vt:lpstr>Wingdings 2</vt:lpstr>
      <vt:lpstr>Wingdings 3</vt:lpstr>
      <vt:lpstr>Theme14</vt:lpstr>
      <vt:lpstr>Curtain Call</vt:lpstr>
      <vt:lpstr>Proposal</vt:lpstr>
      <vt:lpstr>1_Default Design</vt:lpstr>
      <vt:lpstr>Orbit</vt:lpstr>
      <vt:lpstr>Ribbons</vt:lpstr>
      <vt:lpstr>Pixel</vt:lpstr>
      <vt:lpstr>Fireworks</vt:lpstr>
      <vt:lpstr>Theme4</vt:lpstr>
      <vt:lpstr>mandarin-test</vt:lpstr>
      <vt:lpstr>万里长城</vt:lpstr>
      <vt:lpstr>Default Design</vt:lpstr>
      <vt:lpstr>2_Default Design</vt:lpstr>
      <vt:lpstr>Verve</vt:lpstr>
      <vt:lpstr>1_Metro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Betty.Siu</dc:creator>
  <cp:lastModifiedBy>Kairos Wong</cp:lastModifiedBy>
  <cp:revision>166</cp:revision>
  <dcterms:created xsi:type="dcterms:W3CDTF">2011-07-26T18:09:08Z</dcterms:created>
  <dcterms:modified xsi:type="dcterms:W3CDTF">2023-07-30T22:58:13Z</dcterms:modified>
</cp:coreProperties>
</file>