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4" r:id="rId7"/>
    <p:sldMasterId id="2147483746" r:id="rId8"/>
    <p:sldMasterId id="2147483770" r:id="rId9"/>
    <p:sldMasterId id="2147483782" r:id="rId10"/>
    <p:sldMasterId id="2147483794" r:id="rId11"/>
    <p:sldMasterId id="2147483806" r:id="rId12"/>
    <p:sldMasterId id="2147483818" r:id="rId13"/>
    <p:sldMasterId id="2147489012" r:id="rId14"/>
  </p:sldMasterIdLst>
  <p:notesMasterIdLst>
    <p:notesMasterId r:id="rId60"/>
  </p:notesMasterIdLst>
  <p:sldIdLst>
    <p:sldId id="650" r:id="rId15"/>
    <p:sldId id="602" r:id="rId16"/>
    <p:sldId id="603" r:id="rId17"/>
    <p:sldId id="604" r:id="rId18"/>
    <p:sldId id="605" r:id="rId19"/>
    <p:sldId id="606" r:id="rId20"/>
    <p:sldId id="607" r:id="rId21"/>
    <p:sldId id="651" r:id="rId22"/>
    <p:sldId id="613" r:id="rId23"/>
    <p:sldId id="614" r:id="rId24"/>
    <p:sldId id="615" r:id="rId25"/>
    <p:sldId id="616" r:id="rId26"/>
    <p:sldId id="617" r:id="rId27"/>
    <p:sldId id="652" r:id="rId28"/>
    <p:sldId id="618" r:id="rId29"/>
    <p:sldId id="619" r:id="rId30"/>
    <p:sldId id="636" r:id="rId31"/>
    <p:sldId id="637" r:id="rId32"/>
    <p:sldId id="638" r:id="rId33"/>
    <p:sldId id="639" r:id="rId34"/>
    <p:sldId id="653" r:id="rId35"/>
    <p:sldId id="620" r:id="rId36"/>
    <p:sldId id="623" r:id="rId37"/>
    <p:sldId id="625" r:id="rId38"/>
    <p:sldId id="626" r:id="rId39"/>
    <p:sldId id="627" r:id="rId40"/>
    <p:sldId id="628" r:id="rId41"/>
    <p:sldId id="661" r:id="rId42"/>
    <p:sldId id="662" r:id="rId43"/>
    <p:sldId id="660" r:id="rId44"/>
    <p:sldId id="663" r:id="rId45"/>
    <p:sldId id="664" r:id="rId46"/>
    <p:sldId id="634" r:id="rId47"/>
    <p:sldId id="655" r:id="rId48"/>
    <p:sldId id="635" r:id="rId49"/>
    <p:sldId id="622" r:id="rId50"/>
    <p:sldId id="642" r:id="rId51"/>
    <p:sldId id="643" r:id="rId52"/>
    <p:sldId id="665" r:id="rId53"/>
    <p:sldId id="656" r:id="rId54"/>
    <p:sldId id="646" r:id="rId55"/>
    <p:sldId id="647" r:id="rId56"/>
    <p:sldId id="648" r:id="rId57"/>
    <p:sldId id="657" r:id="rId58"/>
    <p:sldId id="649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FFFF00"/>
    <a:srgbClr val="FFFF66"/>
    <a:srgbClr val="6600FF"/>
    <a:srgbClr val="0000FF"/>
    <a:srgbClr val="006600"/>
    <a:srgbClr val="003300"/>
    <a:srgbClr val="008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slide" Target="slides/slide36.xml"/><Relationship Id="rId55" Type="http://schemas.openxmlformats.org/officeDocument/2006/relationships/slide" Target="slides/slide41.xml"/><Relationship Id="rId63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54" Type="http://schemas.openxmlformats.org/officeDocument/2006/relationships/slide" Target="slides/slide4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slide" Target="slides/slide39.xml"/><Relationship Id="rId58" Type="http://schemas.openxmlformats.org/officeDocument/2006/relationships/slide" Target="slides/slide4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slide" Target="slides/slide35.xml"/><Relationship Id="rId57" Type="http://schemas.openxmlformats.org/officeDocument/2006/relationships/slide" Target="slides/slide43.xml"/><Relationship Id="rId61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slide" Target="slides/slide3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slide" Target="slides/slide34.xml"/><Relationship Id="rId56" Type="http://schemas.openxmlformats.org/officeDocument/2006/relationships/slide" Target="slides/slide42.xml"/><Relationship Id="rId64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7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5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0F7C1A-6491-4878-81CA-F3BDF260CC0E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D3FB552-6216-4224-8725-5911DCB37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48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048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463416"/>
                  </a:outerShdw>
                </a:effectLst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A3E9-233D-4380-B224-63CE8E8C0132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8DAF-0696-4F5D-A036-9E0F7B477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BED4-152A-476A-88DC-230212AF59A3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27DE9-4CBB-4786-A347-A2F5BE3D7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BFC3-C52D-42EF-8C70-EFFF45B47BBF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1C33-35DC-489B-9F57-688E653E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9BD1-0407-4DBE-8C15-160C56815990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613F-9B4A-45B4-A0B1-BEFDB0BD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26B3-18F5-489D-8A76-219E3A153B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BCA54-DCA6-4E29-B101-6ACC6B6590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E3E7-9F98-4345-B96B-250651CB32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AF61-1B47-4C37-820E-E654AFA471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46FB-C176-4A15-A6E7-595DEB5475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08DF-7352-40F3-B35D-6B7A4152E4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DC581-6D73-4A44-9285-B252EC1AC7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53AA-AA71-4F2D-B6EF-8CF7E6CC93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A25F-8D50-44D5-82FD-F8E90969C1CE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7F03-4FEB-4DAC-8B2C-1BA297A3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0BA8-4419-46F1-AB35-1A9B382445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7257-A7F6-4CFE-9099-906289F438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D0C4-A84D-4DDE-AC84-01D0F7CDCB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0D83-84E0-420F-BD70-4C906EBEA2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AF6E-7035-494A-8950-50EDCBA34B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35451-ABC0-4882-8BAE-A49AFD641F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B456-578B-4024-A01C-EF27C193F5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D02C-835A-4F86-9106-24EC4EB186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04EAC-E129-448D-858F-524732A13D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DE5C-B583-47A7-A1E9-CFFA978F38E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FA5A-25D3-4B39-BBAF-F1860F956552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A990-8C2C-4577-9F89-AF648CE3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1DAA-8BD5-46E6-B53A-2C886BB52B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6C50-7D78-4303-91CE-4B82C8B2F9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2678-5771-4801-982B-1CCCA43E4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37F02-7516-4556-8205-D325EF587E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C9F4-C313-47C0-91C8-D44C0D57E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BABF-6E1D-4595-9560-852A88FB00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5B74-E013-4F52-AD52-EC86D0DA5B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8922-24D0-4FA6-A3FF-1C1E707C72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3694A-BD8C-45E3-BDC6-7585BCFF93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A905-7759-4369-9F3D-7C62A8B978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424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6424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A450-C60E-490F-B0AB-28DB90352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A612-F8D1-4387-821B-6053F5E208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7D2F-7DCA-436F-AE0A-82D54F100A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28094-68E0-4719-B6A8-1B1D4FFF0E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244B-C999-4D63-81DA-BCB12F05BC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0699A-E10D-4632-BDA4-2349438C87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8BF2-890A-45F4-8AB9-013D50A3C7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B198-53E7-4767-8E79-61111C0AB2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4D41-0FC9-4A2E-BE07-9791CDE41E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4E05D-5513-4F4F-9047-865A70591D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D7A4-6721-4BA1-8E4A-A59D274113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09AE-DDBD-4247-949B-1077BDEE9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EA1D-0F5C-4A7C-9651-1B76BB693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6DB7-F4C1-4ED3-A157-6158993460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2E61-8665-41ED-BC10-D29F1D026E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FBCD-5367-4762-99D7-0238CCD5B6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DF26-426E-456E-A75C-514711C2E4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2B11-2CE6-4C66-B65F-5198858526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DA3E9-233D-4380-B224-63CE8E8C0132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A8DAF-0696-4F5D-A036-9E0F7B477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B259C-9EE1-4EC3-BD66-22FF895544BD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63AA6-36E3-41ED-9EB0-9804F42CD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EC417-47F4-4913-A096-0492DB778225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7EDB6-8B65-4CDA-8EBF-8A160F9E5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00410-D1C2-433A-B157-3F1BBA6DE77B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DA6F1-AC9D-4E56-9AFA-9FE16D4E5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AF9AE-5EA2-41F5-BD5E-77828069F9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97196-83D4-4D2D-91BF-062D22818424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F668C-6687-44C5-8796-17E435ECA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DF508-FCE8-49AB-8761-5A3D178C7A76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66160-C646-4D87-898E-4FC729209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3D91C-5A6A-4078-90E2-CD645FE58491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4BE4F-DB69-4092-994B-8B2FB4634C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75C3C8-A34C-430B-BC4A-2A7791031C21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F3E7D-10EC-4D6E-8CCC-A188ED9DF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fld id="{F588F14A-6A10-4DD2-AA0F-7C2EB8146D4F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EE4342B1-8E1D-4EF0-8049-3692BAE27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7BED4-152A-476A-88DC-230212AF59A3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27DE9-4CBB-4786-A347-A2F5BE3D7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0A25F-8D50-44D5-82FD-F8E90969C1CE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57F03-4FEB-4DAC-8B2C-1BA297A34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AE8E-CA51-4A4F-BB9F-3DE205607A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4D09-AF5A-4B03-BBA6-4DC24AC983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FD24-DCF9-4C82-AA5D-AB872FE455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C3F9-3AAD-4DE8-8551-BC57B1013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259C-9EE1-4EC3-BD66-22FF895544BD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3AA6-36E3-41ED-9EB0-9804F42CD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551-5D6B-4B86-95CB-7C4BF0E939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1625-A05A-4BB0-9285-02BC26C670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DDA9-42DE-4896-BC1C-6459807332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C27E-588B-4831-A1D9-0AB5AAAC21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94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403A-BDDA-4F0D-8407-409F15985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21A-0EC5-4F01-A7CC-8589A144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9711-394A-447C-870D-5F11495D1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700-B2D9-4123-B420-C35E7833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115C-7CE9-4CB5-A7F8-590D03017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99FF-F98E-4BC0-968F-D73C26D6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EC417-47F4-4913-A096-0492DB778225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EDB6-8B65-4CDA-8EBF-8A160F9E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6A34-BE4C-4F32-8514-B3EB5512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8D73-053F-4BA6-93D9-242AEEFB4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1996-26C9-4433-93EC-9CC3C010B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59C2-0810-435A-A9F8-91D14A0D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1D18-3AC2-4085-944A-C6D8F6B7D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A288-A377-40A0-BF2F-E5ED3AC9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33D2-E9E7-419D-88F2-1A068DE6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D9A1-1DBA-487D-931A-0F253197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7173-815F-47A6-8156-AE90873E7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7ED8-B023-433B-A071-E7762341C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0410-D1C2-433A-B157-3F1BBA6DE77B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A6F1-AC9D-4E56-9AFA-9FE16D4E5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BA94-1EBC-48FB-8533-5F4FEA300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DBF4-22D5-4E90-826D-3493CA190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9B9A-9550-4E62-9059-3CE8920E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6A21-414C-4C22-97FA-E4E91EC7F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BCCD-057D-418E-BEDD-F31C6D0D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F480-CCE3-4EAD-8152-74D995F3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41274-CA94-40DE-8593-FB1DD387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86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86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8A5F-C17A-4B63-9441-4F911AF6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F3EB-303A-4611-B866-2CF1B22C4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B02A-EA6A-4FDB-A307-00EA71191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7196-83D4-4D2D-91BF-062D22818424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668C-6687-44C5-8796-17E435EC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783D1-FB80-439E-9F70-396FA078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9364-F8FA-4806-A595-B0CEEADA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2C87-8005-4249-B874-A3DA184D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CA57-5DEE-4A01-9AE0-62C838D9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AB21-54FA-4496-BDF6-EEA8EA8D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083B-5F0B-43AC-9BA8-D1A7E2E6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C077D-9AF4-4403-BED8-CDE0B92D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E813-7A80-44D7-9371-6C70945E2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4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2441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0FD6CDB0-EFAB-4CB5-AE54-FA4C581F72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264-FAC7-4B29-8D55-CE8088C7D6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DF508-FCE8-49AB-8761-5A3D178C7A76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6160-C646-4D87-898E-4FC729209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E0A4-1AC6-49BA-8F95-D5ED4AE360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E08CD-6240-4D0A-B72A-F546C70B56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AC5A-86D9-40E8-8CA3-77BCAB7B80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DD364-7F09-49D9-B157-C7517EECD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115D-C1BD-43A2-B6FD-119AEC34DE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5866-83DA-41E8-8475-C59E83B00B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13F0-0D3A-498A-A45C-B5A0D0EE4C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D7C-50D9-4AF2-B630-C75895F683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AF1F-45E5-4655-9E0C-391F9E93DE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2482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82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3B30-E36F-4309-A264-6109AD3B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91C-5A6A-4078-90E2-CD645FE58491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4BE4F-DB69-4092-994B-8B2FB463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4720-D15F-403A-821C-436581FF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4B61-5F49-49B5-AE8D-F3AB1C5D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75F1-A53E-4DE2-8FFE-A95AFD67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4217A-22B2-491B-97A9-618A831B2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42A7-D47F-4E41-BFC6-ADBABE04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27E9-801C-4E70-9A68-359133F1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0D89-1592-452A-A8D4-07A556894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5566-0F84-4F97-9703-E7FDCF75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A44-ACB0-4AEF-A0B1-2C7A7FDEA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1DF3-F7D5-4CFC-BCCF-7E8B1DC30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C3C8-A34C-430B-BC4A-2A7791031C21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3E7D-10EC-4D6E-8CCC-A188ED9D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8"/>
                    <a:ext cx="2919" cy="2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44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7"/>
                      <a:ext cx="1813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1"/>
                      <a:ext cx="662" cy="33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1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3"/>
                      <a:ext cx="662" cy="33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7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8"/>
                      <a:ext cx="106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69"/>
                      <a:ext cx="663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6" y="261"/>
                      <a:ext cx="624" cy="42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6" y="2578"/>
                      <a:ext cx="1596" cy="3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01" y="2696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2" y="3904"/>
                      <a:ext cx="917" cy="46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7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2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7" y="3746"/>
                      <a:ext cx="859" cy="3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9" y="2759"/>
                      <a:ext cx="1437" cy="1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7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7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16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16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BE23-4A9B-4714-8576-796DEA0AC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0669D-094C-4DC0-BA34-D120B7F1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8CCA6-2C2E-48D3-8D82-D4A10157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CA77-6B1C-43D9-A5BD-E9134C4D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3FC4-2550-495A-B331-1551687B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C1C9-66D6-47A1-9EC0-5C9A8159A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DA83-5B5A-4939-AE65-3972643D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AF11-E922-4C03-94FE-7E6377FF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3BFA-6628-46D1-BF85-E1160EC1A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3ECC-A6EC-412C-BA76-4431BEEF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F14A-6A10-4DD2-AA0F-7C2EB8146D4F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42B1-8E1D-4EF0-8049-3692BAE2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E701-E0EE-4749-852C-92F01C89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F17D-0236-443D-A123-910815DFE1F3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95AB-77B4-4AAE-8DAC-B50CF5E1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FD39-9B29-4454-9069-A87FE7523787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81D0-E893-4079-8091-C62D1B3DB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7DC6-2513-46F8-A9EB-499607317EDA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3EE4-BC08-4952-9A10-915354246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5FEB-4C0E-4139-B6FD-9ABEA1399D0E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44FD-1BF2-40FD-A2C9-3EF6E71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A51A-AC0D-40BD-A417-EA97131BF7AF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661D-197D-40F9-81C3-A81747848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6BE7-7D71-495D-A34C-17D27A55EF46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B2690-0134-4A73-82A5-BDCFF482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AB3DF-0CE1-4FD8-B643-C0CEEA4A22AC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1BE9-8D36-4644-98BB-ADBA4ADA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0DFC-0BF5-41C4-ACC2-FC262CB165C0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F4B6A-2720-41F3-B5DF-8FEF254F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B051-591D-4F01-BF0F-23214A069AC1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7BED-1D13-4A6B-A5A0-639A6D8B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38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38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38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38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38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038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038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05E4E05-1A3C-42DF-8A44-B7642891E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0" r:id="rId1"/>
    <p:sldLayoutId id="2147488845" r:id="rId2"/>
    <p:sldLayoutId id="2147488846" r:id="rId3"/>
    <p:sldLayoutId id="2147488847" r:id="rId4"/>
    <p:sldLayoutId id="2147488848" r:id="rId5"/>
    <p:sldLayoutId id="2147488849" r:id="rId6"/>
    <p:sldLayoutId id="2147488850" r:id="rId7"/>
    <p:sldLayoutId id="2147488851" r:id="rId8"/>
    <p:sldLayoutId id="2147488852" r:id="rId9"/>
    <p:sldLayoutId id="2147488853" r:id="rId10"/>
    <p:sldLayoutId id="2147488854" r:id="rId11"/>
    <p:sldLayoutId id="2147488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3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0250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93064F4D-729C-42E3-AD36-AD6592E98D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8" r:id="rId1"/>
    <p:sldLayoutId id="2147488938" r:id="rId2"/>
    <p:sldLayoutId id="2147488939" r:id="rId3"/>
    <p:sldLayoutId id="2147488940" r:id="rId4"/>
    <p:sldLayoutId id="2147488941" r:id="rId5"/>
    <p:sldLayoutId id="2147488942" r:id="rId6"/>
    <p:sldLayoutId id="2147488943" r:id="rId7"/>
    <p:sldLayoutId id="2147488944" r:id="rId8"/>
    <p:sldLayoutId id="2147488945" r:id="rId9"/>
    <p:sldLayoutId id="2147488946" r:id="rId10"/>
    <p:sldLayoutId id="2147488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1C5CCC-C370-4528-B604-5A0FEDEE20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9" r:id="rId1"/>
    <p:sldLayoutId id="2147488948" r:id="rId2"/>
    <p:sldLayoutId id="2147488949" r:id="rId3"/>
    <p:sldLayoutId id="2147488950" r:id="rId4"/>
    <p:sldLayoutId id="2147488951" r:id="rId5"/>
    <p:sldLayoutId id="2147488952" r:id="rId6"/>
    <p:sldLayoutId id="2147488953" r:id="rId7"/>
    <p:sldLayoutId id="2147488954" r:id="rId8"/>
    <p:sldLayoutId id="2147488955" r:id="rId9"/>
    <p:sldLayoutId id="2147488956" r:id="rId10"/>
    <p:sldLayoutId id="21474889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A5EB6A2-164E-4286-9F70-2972A82766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58" r:id="rId1"/>
    <p:sldLayoutId id="2147488959" r:id="rId2"/>
    <p:sldLayoutId id="2147488960" r:id="rId3"/>
    <p:sldLayoutId id="2147488961" r:id="rId4"/>
    <p:sldLayoutId id="2147488962" r:id="rId5"/>
    <p:sldLayoutId id="2147488963" r:id="rId6"/>
    <p:sldLayoutId id="2147488964" r:id="rId7"/>
    <p:sldLayoutId id="2147488965" r:id="rId8"/>
    <p:sldLayoutId id="2147488966" r:id="rId9"/>
    <p:sldLayoutId id="2147488967" r:id="rId10"/>
    <p:sldLayoutId id="2147488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A7ED747-B268-4B8C-9140-1BC3974643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69" r:id="rId1"/>
    <p:sldLayoutId id="2147488970" r:id="rId2"/>
    <p:sldLayoutId id="2147488971" r:id="rId3"/>
    <p:sldLayoutId id="2147488972" r:id="rId4"/>
    <p:sldLayoutId id="2147488973" r:id="rId5"/>
    <p:sldLayoutId id="2147488974" r:id="rId6"/>
    <p:sldLayoutId id="2147488975" r:id="rId7"/>
    <p:sldLayoutId id="2147488976" r:id="rId8"/>
    <p:sldLayoutId id="2147488977" r:id="rId9"/>
    <p:sldLayoutId id="2147488978" r:id="rId10"/>
    <p:sldLayoutId id="2147488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13" r:id="rId1"/>
    <p:sldLayoutId id="2147489014" r:id="rId2"/>
    <p:sldLayoutId id="2147489015" r:id="rId3"/>
    <p:sldLayoutId id="2147489016" r:id="rId4"/>
    <p:sldLayoutId id="2147489017" r:id="rId5"/>
    <p:sldLayoutId id="2147489018" r:id="rId6"/>
    <p:sldLayoutId id="2147489019" r:id="rId7"/>
    <p:sldLayoutId id="2147489020" r:id="rId8"/>
    <p:sldLayoutId id="2147489021" r:id="rId9"/>
    <p:sldLayoutId id="2147489022" r:id="rId10"/>
    <p:sldLayoutId id="21474890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32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322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56322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6322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2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9B39FFA8-CCF8-4416-A995-F3325E4E29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6322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1" r:id="rId1"/>
    <p:sldLayoutId id="2147488856" r:id="rId2"/>
    <p:sldLayoutId id="2147488857" r:id="rId3"/>
    <p:sldLayoutId id="2147488858" r:id="rId4"/>
    <p:sldLayoutId id="2147488859" r:id="rId5"/>
    <p:sldLayoutId id="2147488860" r:id="rId6"/>
    <p:sldLayoutId id="2147488861" r:id="rId7"/>
    <p:sldLayoutId id="2147488862" r:id="rId8"/>
    <p:sldLayoutId id="2147488863" r:id="rId9"/>
    <p:sldLayoutId id="2147488864" r:id="rId10"/>
    <p:sldLayoutId id="21474888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284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3081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84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84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E64120F-95B5-485E-B569-459915F4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2" r:id="rId1"/>
    <p:sldLayoutId id="2147488866" r:id="rId2"/>
    <p:sldLayoutId id="2147488867" r:id="rId3"/>
    <p:sldLayoutId id="2147488868" r:id="rId4"/>
    <p:sldLayoutId id="2147488869" r:id="rId5"/>
    <p:sldLayoutId id="2147488870" r:id="rId6"/>
    <p:sldLayoutId id="2147488871" r:id="rId7"/>
    <p:sldLayoutId id="2147488872" r:id="rId8"/>
    <p:sldLayoutId id="2147488873" r:id="rId9"/>
    <p:sldLayoutId id="2147488874" r:id="rId10"/>
    <p:sldLayoutId id="214748887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0FD956-EDCA-43AF-96CF-96B5B93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76" r:id="rId1"/>
    <p:sldLayoutId id="2147488877" r:id="rId2"/>
    <p:sldLayoutId id="2147488878" r:id="rId3"/>
    <p:sldLayoutId id="2147488879" r:id="rId4"/>
    <p:sldLayoutId id="2147488880" r:id="rId5"/>
    <p:sldLayoutId id="2147488881" r:id="rId6"/>
    <p:sldLayoutId id="2147488882" r:id="rId7"/>
    <p:sldLayoutId id="2147488883" r:id="rId8"/>
    <p:sldLayoutId id="2147488884" r:id="rId9"/>
    <p:sldLayoutId id="2147488885" r:id="rId10"/>
    <p:sldLayoutId id="2147488886" r:id="rId11"/>
    <p:sldLayoutId id="21474888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776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76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776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4CA90F5-8278-4900-AA65-94FE716D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3" r:id="rId1"/>
    <p:sldLayoutId id="2147488888" r:id="rId2"/>
    <p:sldLayoutId id="2147488889" r:id="rId3"/>
    <p:sldLayoutId id="2147488890" r:id="rId4"/>
    <p:sldLayoutId id="2147488891" r:id="rId5"/>
    <p:sldLayoutId id="2147488892" r:id="rId6"/>
    <p:sldLayoutId id="2147488893" r:id="rId7"/>
    <p:sldLayoutId id="2147488894" r:id="rId8"/>
    <p:sldLayoutId id="2147488895" r:id="rId9"/>
    <p:sldLayoutId id="2147488896" r:id="rId10"/>
    <p:sldLayoutId id="21474888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24313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124314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431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2A9E579-FF2F-4BAA-814A-8592191FA5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4" r:id="rId1"/>
    <p:sldLayoutId id="2147488898" r:id="rId2"/>
    <p:sldLayoutId id="2147488899" r:id="rId3"/>
    <p:sldLayoutId id="2147488900" r:id="rId4"/>
    <p:sldLayoutId id="2147488901" r:id="rId5"/>
    <p:sldLayoutId id="2147488902" r:id="rId6"/>
    <p:sldLayoutId id="2147488903" r:id="rId7"/>
    <p:sldLayoutId id="2147488904" r:id="rId8"/>
    <p:sldLayoutId id="2147488905" r:id="rId9"/>
    <p:sldLayoutId id="2147488906" r:id="rId10"/>
    <p:sldLayoutId id="2147488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1D9BFEDA-0419-4B44-87DD-78C4E52F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472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72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5" r:id="rId1"/>
    <p:sldLayoutId id="2147488908" r:id="rId2"/>
    <p:sldLayoutId id="2147488909" r:id="rId3"/>
    <p:sldLayoutId id="2147488910" r:id="rId4"/>
    <p:sldLayoutId id="2147488911" r:id="rId5"/>
    <p:sldLayoutId id="2147488912" r:id="rId6"/>
    <p:sldLayoutId id="2147488913" r:id="rId7"/>
    <p:sldLayoutId id="2147488914" r:id="rId8"/>
    <p:sldLayoutId id="2147488915" r:id="rId9"/>
    <p:sldLayoutId id="2147488916" r:id="rId10"/>
    <p:sldLayoutId id="2147488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1517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1517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151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20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15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  <p:sp>
              <p:nvSpPr>
                <p:cNvPr id="1415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</p:grpSp>
          <p:grpSp>
            <p:nvGrpSpPr>
              <p:cNvPr id="820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22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151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4" y="3104"/>
                    <a:ext cx="835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2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151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151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151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151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152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152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46" y="1128"/>
                    <a:ext cx="130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152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152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152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152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152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152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152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152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152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152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152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152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152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152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152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4152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5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152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152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152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152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29"/>
                    <a:ext cx="907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152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152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36" y="2658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67" y="3848"/>
                    <a:ext cx="920" cy="4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152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152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11" y="2454"/>
                    <a:ext cx="164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152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59"/>
                    <a:ext cx="851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152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152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697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14152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819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5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5A8F7E6-2A95-49D2-8575-F8721A60C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6" r:id="rId1"/>
    <p:sldLayoutId id="2147488918" r:id="rId2"/>
    <p:sldLayoutId id="2147488919" r:id="rId3"/>
    <p:sldLayoutId id="2147488920" r:id="rId4"/>
    <p:sldLayoutId id="2147488921" r:id="rId5"/>
    <p:sldLayoutId id="2147488922" r:id="rId6"/>
    <p:sldLayoutId id="2147488923" r:id="rId7"/>
    <p:sldLayoutId id="2147488924" r:id="rId8"/>
    <p:sldLayoutId id="2147488925" r:id="rId9"/>
    <p:sldLayoutId id="2147488926" r:id="rId10"/>
    <p:sldLayoutId id="21474889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B604254A-A2F8-4EDC-BCA5-18BEF891168A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95F50D6A-F571-4830-B615-A3D4DD7A8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7" r:id="rId1"/>
    <p:sldLayoutId id="2147488928" r:id="rId2"/>
    <p:sldLayoutId id="2147488929" r:id="rId3"/>
    <p:sldLayoutId id="2147488930" r:id="rId4"/>
    <p:sldLayoutId id="2147488931" r:id="rId5"/>
    <p:sldLayoutId id="2147488932" r:id="rId6"/>
    <p:sldLayoutId id="2147488933" r:id="rId7"/>
    <p:sldLayoutId id="2147488934" r:id="rId8"/>
    <p:sldLayoutId id="2147488935" r:id="rId9"/>
    <p:sldLayoutId id="2147488936" r:id="rId10"/>
    <p:sldLayoutId id="2147488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43608" y="1890698"/>
            <a:ext cx="784956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4000" b="1" dirty="0">
                <a:solidFill>
                  <a:srgbClr val="FFFF00"/>
                </a:solidFill>
              </a:rPr>
              <a:t>                </a:t>
            </a:r>
            <a:r>
              <a:rPr lang="zh-TW" altLang="en-US" sz="4800" b="1" dirty="0">
                <a:solidFill>
                  <a:srgbClr val="FFFF00"/>
                </a:solidFill>
              </a:rPr>
              <a:t>恩賜神學</a:t>
            </a:r>
            <a:endParaRPr lang="en-US" altLang="zh-TW" sz="4800" b="1" dirty="0">
              <a:solidFill>
                <a:srgbClr val="FFFF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4000" b="1" i="1" dirty="0"/>
              <a:t>             </a:t>
            </a:r>
            <a:r>
              <a:rPr lang="zh-TW" altLang="en-US" sz="2400" b="1" i="1" dirty="0"/>
              <a:t>（哥林多前書  </a:t>
            </a:r>
            <a:r>
              <a:rPr lang="en-US" altLang="zh-TW" sz="2400" b="1" i="1" dirty="0"/>
              <a:t>12:4</a:t>
            </a:r>
            <a:r>
              <a:rPr lang="zh-TW" altLang="en-US" sz="2400" b="1" i="1" dirty="0"/>
              <a:t> </a:t>
            </a:r>
            <a:r>
              <a:rPr lang="en-US" altLang="zh-TW" sz="2400" b="1" i="1" dirty="0"/>
              <a:t>–11</a:t>
            </a:r>
            <a:r>
              <a:rPr lang="zh-TW" altLang="en-US" sz="2400" b="1" i="1" dirty="0"/>
              <a:t>）</a:t>
            </a:r>
            <a:endParaRPr lang="en-US" altLang="zh-TW" sz="4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63688" y="1340768"/>
            <a:ext cx="698477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聖靈顯在各人身上，是叫人得益處。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348880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en-US" altLang="zh-TW" sz="2800" b="1" dirty="0"/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cs typeface="+mn-cs"/>
              </a:rPr>
              <a:t>聖靈顯在各人身上，是叫人得益處。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恩賜</a:t>
            </a:r>
            <a:r>
              <a:rPr lang="zh-TW" altLang="en-US" sz="2800" b="1" dirty="0">
                <a:cs typeface="+mn-cs"/>
              </a:rPr>
              <a:t>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en-US" altLang="zh-TW" sz="2800" b="1" dirty="0"/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聖靈</a:t>
            </a:r>
            <a:r>
              <a:rPr lang="zh-TW" altLang="en-US" sz="2800" b="1" dirty="0">
                <a:cs typeface="+mn-cs"/>
              </a:rPr>
              <a:t>顯在各人身上，是叫人得益處。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恩賜</a:t>
            </a:r>
            <a:r>
              <a:rPr lang="zh-TW" altLang="en-US" sz="2800" b="1" dirty="0">
                <a:cs typeface="+mn-cs"/>
              </a:rPr>
              <a:t>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en-US" altLang="zh-TW" sz="2800" b="1" dirty="0"/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聖靈</a:t>
            </a:r>
            <a:r>
              <a:rPr lang="zh-TW" altLang="en-US" sz="2800" b="1" dirty="0">
                <a:cs typeface="+mn-cs"/>
              </a:rPr>
              <a:t>顯在各人身上，是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叫人得益處</a:t>
            </a:r>
            <a:r>
              <a:rPr lang="zh-TW" altLang="en-US" sz="2800" b="1" dirty="0">
                <a:cs typeface="+mn-cs"/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600" y="1196975"/>
            <a:ext cx="77768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 dirty="0">
                <a:latin typeface="Century Schoolbook" pitchFamily="18" charset="0"/>
              </a:rPr>
              <a:t>二、彰顯恩賜為</a:t>
            </a:r>
            <a:r>
              <a:rPr lang="zh-TW" altLang="en-US" sz="4000" b="1" dirty="0">
                <a:solidFill>
                  <a:srgbClr val="FFFF00"/>
                </a:solidFill>
                <a:latin typeface="Century Schoolbook" pitchFamily="18" charset="0"/>
              </a:rPr>
              <a:t>叫人得造就</a:t>
            </a:r>
            <a:r>
              <a:rPr lang="en-US" altLang="zh-TW" sz="4000" b="1" dirty="0">
                <a:solidFill>
                  <a:srgbClr val="FFFF00"/>
                </a:solidFill>
                <a:latin typeface="Century Schoolbook" pitchFamily="18" charset="0"/>
              </a:rPr>
              <a:t>  </a:t>
            </a: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7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548680"/>
            <a:ext cx="8208912" cy="3033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8	</a:t>
            </a:r>
            <a:r>
              <a:rPr lang="zh-TW" altLang="en-US" sz="2600" b="1" dirty="0">
                <a:cs typeface="+mn-cs"/>
              </a:rPr>
              <a:t>這人蒙聖靈賜他智慧的言語，那人也蒙這位聖靈賜他知識的言語，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9	</a:t>
            </a:r>
            <a:r>
              <a:rPr lang="zh-TW" altLang="en-US" sz="2600" b="1" dirty="0">
                <a:cs typeface="+mn-cs"/>
              </a:rPr>
              <a:t>又有一人蒙這位聖靈賜他信心，還有一人蒙這位聖靈賜他醫病的恩賜，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10	</a:t>
            </a:r>
            <a:r>
              <a:rPr lang="zh-TW" altLang="en-US" sz="2600" b="1" dirty="0">
                <a:cs typeface="+mn-cs"/>
              </a:rPr>
              <a:t>又叫一人能行異能，又叫一人能作先知，又叫一人能辨別諸靈，又叫一人能說方言，又叫一人能翻方言。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50100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12:8-10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6311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2" y="836712"/>
          <a:ext cx="896449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836712"/>
          <a:ext cx="8964485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	</a:t>
            </a:r>
            <a:r>
              <a:rPr lang="zh-TW" altLang="en-US" sz="2800" b="1" dirty="0">
                <a:cs typeface="+mn-cs"/>
              </a:rPr>
              <a:t>功用也有分別，　神卻是一位，在眾人裏面運行一切的事。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85273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836712"/>
          <a:ext cx="8964490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彼前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講道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服事人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27584" y="1196975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 dirty="0">
                <a:latin typeface="Century Schoolbook" pitchFamily="18" charset="0"/>
              </a:rPr>
              <a:t>三、恩賜是</a:t>
            </a:r>
            <a:r>
              <a:rPr lang="zh-TW" altLang="en-US" sz="4000" b="1" dirty="0">
                <a:solidFill>
                  <a:srgbClr val="FFFF00"/>
                </a:solidFill>
                <a:latin typeface="Century Schoolbook" pitchFamily="18" charset="0"/>
              </a:rPr>
              <a:t>無盡恩惠</a:t>
            </a:r>
            <a:r>
              <a:rPr lang="zh-TW" altLang="en-US" sz="4000" b="1" dirty="0">
                <a:latin typeface="Century Schoolbook" pitchFamily="18" charset="0"/>
              </a:rPr>
              <a:t>的禮物</a:t>
            </a:r>
            <a:r>
              <a:rPr lang="en-US" altLang="zh-TW" sz="4000" b="1" dirty="0">
                <a:solidFill>
                  <a:srgbClr val="6600FF"/>
                </a:solidFill>
                <a:latin typeface="Century Schoolbook" pitchFamily="18" charset="0"/>
              </a:rPr>
              <a:t> </a:t>
            </a: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8-10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彼前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講道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服事人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US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恩賜</a:t>
            </a:r>
            <a:r>
              <a:rPr lang="zh-TW" altLang="en-US" sz="2800" b="1" dirty="0">
                <a:cs typeface="+mn-cs"/>
              </a:rPr>
              <a:t>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US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  <p:sp>
        <p:nvSpPr>
          <p:cNvPr id="4" name="Rectangle 3"/>
          <p:cNvSpPr/>
          <p:nvPr/>
        </p:nvSpPr>
        <p:spPr>
          <a:xfrm>
            <a:off x="6186653" y="807095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FF00"/>
                </a:solidFill>
              </a:rPr>
              <a:t>charismata</a:t>
            </a:r>
            <a:endParaRPr lang="en-CA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恩賜</a:t>
            </a:r>
            <a:r>
              <a:rPr lang="zh-TW" altLang="en-US" sz="2800" b="1" dirty="0">
                <a:cs typeface="+mn-cs"/>
              </a:rPr>
              <a:t>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US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  <p:sp>
        <p:nvSpPr>
          <p:cNvPr id="4" name="Rectangle 3"/>
          <p:cNvSpPr/>
          <p:nvPr/>
        </p:nvSpPr>
        <p:spPr>
          <a:xfrm>
            <a:off x="6186653" y="807095"/>
            <a:ext cx="1580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FF00"/>
                </a:solidFill>
              </a:rPr>
              <a:t>charismata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9673" y="1124744"/>
            <a:ext cx="16802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err="1">
                <a:solidFill>
                  <a:srgbClr val="FFFF00"/>
                </a:solidFill>
              </a:rPr>
              <a:t>pneumatika</a:t>
            </a:r>
            <a:r>
              <a:rPr lang="en-US" altLang="zh-TW" sz="2000" b="1" dirty="0">
                <a:solidFill>
                  <a:srgbClr val="FFFF00"/>
                </a:solidFill>
              </a:rPr>
              <a:t> </a:t>
            </a:r>
          </a:p>
          <a:p>
            <a:endParaRPr lang="en-US" altLang="zh-TW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恩賜</a:t>
            </a:r>
            <a:r>
              <a:rPr lang="zh-TW" altLang="en-US" sz="2800" b="1" dirty="0">
                <a:cs typeface="+mn-cs"/>
              </a:rPr>
              <a:t>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US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職事</a:t>
            </a:r>
            <a:r>
              <a:rPr lang="zh-TW" altLang="en-US" sz="2800" b="1" dirty="0">
                <a:cs typeface="+mn-cs"/>
              </a:rPr>
              <a:t>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6"/>
              <a:defRPr/>
            </a:pPr>
            <a:r>
              <a:rPr lang="zh-TW" altLang="en-US" sz="2800" b="1" dirty="0">
                <a:cs typeface="+mn-cs"/>
              </a:rPr>
              <a:t>功用也有分別，　神卻是一位，在眾人裏面運行一切的事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  <p:sp>
        <p:nvSpPr>
          <p:cNvPr id="4" name="Rectangle 3"/>
          <p:cNvSpPr/>
          <p:nvPr/>
        </p:nvSpPr>
        <p:spPr>
          <a:xfrm>
            <a:off x="6186653" y="807095"/>
            <a:ext cx="1580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FF00"/>
                </a:solidFill>
              </a:rPr>
              <a:t>charismata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9673" y="1124744"/>
            <a:ext cx="16802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err="1">
                <a:solidFill>
                  <a:srgbClr val="FFFF00"/>
                </a:solidFill>
              </a:rPr>
              <a:t>pneumatika</a:t>
            </a:r>
            <a:r>
              <a:rPr lang="en-US" altLang="zh-TW" sz="2000" b="1" dirty="0">
                <a:solidFill>
                  <a:srgbClr val="FFFF00"/>
                </a:solidFill>
              </a:rPr>
              <a:t> </a:t>
            </a:r>
          </a:p>
          <a:p>
            <a:endParaRPr lang="en-US" altLang="zh-TW" sz="2000" b="1" dirty="0">
              <a:solidFill>
                <a:srgbClr val="FFFF00"/>
              </a:solidFill>
            </a:endParaRPr>
          </a:p>
          <a:p>
            <a:r>
              <a:rPr lang="en-US" altLang="zh-TW" sz="2000" b="1" dirty="0" err="1">
                <a:solidFill>
                  <a:srgbClr val="FFFF00"/>
                </a:solidFill>
              </a:rPr>
              <a:t>diakonia</a:t>
            </a:r>
            <a:endParaRPr lang="en-CA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23544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恩賜</a:t>
            </a:r>
            <a:r>
              <a:rPr lang="zh-TW" altLang="en-US" sz="2800" b="1" dirty="0">
                <a:cs typeface="+mn-cs"/>
              </a:rPr>
              <a:t>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US" altLang="zh-TW" sz="28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職事</a:t>
            </a:r>
            <a:r>
              <a:rPr lang="zh-TW" altLang="en-US" sz="2800" b="1" dirty="0">
                <a:cs typeface="+mn-cs"/>
              </a:rPr>
              <a:t>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 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功用</a:t>
            </a:r>
            <a:r>
              <a:rPr lang="zh-TW" altLang="en-US" sz="2800" b="1" dirty="0">
                <a:cs typeface="+mn-cs"/>
              </a:rPr>
              <a:t>也有分別，　神卻是一位，在眾人裏面運行一切的事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328498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  <p:sp>
        <p:nvSpPr>
          <p:cNvPr id="4" name="Rectangle 3"/>
          <p:cNvSpPr/>
          <p:nvPr/>
        </p:nvSpPr>
        <p:spPr>
          <a:xfrm>
            <a:off x="6186653" y="807095"/>
            <a:ext cx="1580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FF00"/>
                </a:solidFill>
              </a:rPr>
              <a:t>charismata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9673" y="1124744"/>
            <a:ext cx="16802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err="1">
                <a:solidFill>
                  <a:srgbClr val="FFFF00"/>
                </a:solidFill>
              </a:rPr>
              <a:t>pneumatika</a:t>
            </a:r>
            <a:r>
              <a:rPr lang="en-US" altLang="zh-TW" sz="2000" b="1" dirty="0">
                <a:solidFill>
                  <a:srgbClr val="FFFF00"/>
                </a:solidFill>
              </a:rPr>
              <a:t> </a:t>
            </a:r>
          </a:p>
          <a:p>
            <a:endParaRPr lang="en-US" altLang="zh-TW" sz="2000" b="1" dirty="0">
              <a:solidFill>
                <a:srgbClr val="FFFF00"/>
              </a:solidFill>
            </a:endParaRPr>
          </a:p>
          <a:p>
            <a:r>
              <a:rPr lang="en-US" altLang="zh-TW" sz="2000" b="1" dirty="0" err="1">
                <a:solidFill>
                  <a:srgbClr val="FFFF00"/>
                </a:solidFill>
              </a:rPr>
              <a:t>diakonia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2276872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000" b="1" dirty="0">
              <a:solidFill>
                <a:srgbClr val="FFFF00"/>
              </a:solidFill>
            </a:endParaRPr>
          </a:p>
          <a:p>
            <a:r>
              <a:rPr lang="en-US" altLang="zh-TW" sz="2000" b="1" dirty="0" err="1">
                <a:solidFill>
                  <a:srgbClr val="FFFF00"/>
                </a:solidFill>
              </a:rPr>
              <a:t>energemata</a:t>
            </a:r>
            <a:endParaRPr lang="en-CA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彼前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講道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服事人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彼前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講道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99FF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服事人</a:t>
                      </a:r>
                      <a:endParaRPr lang="en-CA" sz="1800" b="1" dirty="0">
                        <a:solidFill>
                          <a:srgbClr val="FF99FF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99FF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rgbClr val="FF99FF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99FF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rgbClr val="FF99FF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99FF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rgbClr val="FF99FF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99FF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rgbClr val="FF99FF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99FF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rgbClr val="FF99FF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恩賜原有分別，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聖靈</a:t>
            </a:r>
            <a:r>
              <a:rPr lang="zh-TW" altLang="en-US" sz="2800" b="1" dirty="0">
                <a:cs typeface="+mn-cs"/>
              </a:rPr>
              <a:t>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職事也有分別，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主</a:t>
            </a:r>
            <a:r>
              <a:rPr lang="zh-TW" altLang="en-US" sz="2800" b="1" dirty="0">
                <a:cs typeface="+mn-cs"/>
              </a:rPr>
              <a:t>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	</a:t>
            </a:r>
            <a:r>
              <a:rPr lang="zh-TW" altLang="en-US" sz="2800" b="1" dirty="0">
                <a:cs typeface="+mn-cs"/>
              </a:rPr>
              <a:t>功用也有分別，　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神</a:t>
            </a:r>
            <a:r>
              <a:rPr lang="zh-TW" altLang="en-US" sz="2800" b="1" dirty="0">
                <a:cs typeface="+mn-cs"/>
              </a:rPr>
              <a:t>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85273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960" y="404664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2400" b="1" dirty="0">
                <a:latin typeface="Monotype Corsiva" pitchFamily="66" charset="0"/>
              </a:rPr>
              <a:t>神</a:t>
            </a:r>
            <a:endParaRPr lang="en-CA" sz="2400" b="1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99992" y="1340768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2400" b="1" dirty="0">
                <a:latin typeface="Monotype Corsiva" pitchFamily="66" charset="0"/>
              </a:rPr>
              <a:t>給</a:t>
            </a:r>
            <a:endParaRPr lang="en-CA" sz="2400" b="1" dirty="0">
              <a:latin typeface="Monotype Corsiva" pitchFamily="66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32040" y="2103239"/>
            <a:ext cx="208823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2400" b="1" dirty="0">
                <a:latin typeface="Monotype Corsiva" pitchFamily="66" charset="0"/>
              </a:rPr>
              <a:t>才幹服侍</a:t>
            </a:r>
            <a:endParaRPr lang="en-CA" sz="2400" b="1" dirty="0">
              <a:latin typeface="Monotype Corsiva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79712" y="2103239"/>
            <a:ext cx="208823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2400" b="1" dirty="0">
                <a:latin typeface="Monotype Corsiva" pitchFamily="66" charset="0"/>
              </a:rPr>
              <a:t>靈恩權能</a:t>
            </a:r>
            <a:endParaRPr lang="en-CA" sz="2400" b="1" dirty="0">
              <a:latin typeface="Monotype Corsiva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960" y="2996952"/>
            <a:ext cx="5760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2400" b="1" dirty="0">
                <a:latin typeface="Monotype Corsiva" pitchFamily="66" charset="0"/>
              </a:rPr>
              <a:t>人的恩賜</a:t>
            </a:r>
            <a:endParaRPr lang="en-CA" sz="2400" b="1" dirty="0">
              <a:latin typeface="Monotype Corsiva" pitchFamily="66" charset="0"/>
            </a:endParaRPr>
          </a:p>
        </p:txBody>
      </p:sp>
      <p:cxnSp>
        <p:nvCxnSpPr>
          <p:cNvPr id="16" name="Straight Arrow Connector 15"/>
          <p:cNvCxnSpPr>
            <a:stCxn id="11" idx="2"/>
          </p:cNvCxnSpPr>
          <p:nvPr/>
        </p:nvCxnSpPr>
        <p:spPr>
          <a:xfrm>
            <a:off x="4499992" y="866329"/>
            <a:ext cx="0" cy="1770583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0"/>
          </p:cNvCxnSpPr>
          <p:nvPr/>
        </p:nvCxnSpPr>
        <p:spPr>
          <a:xfrm flipH="1">
            <a:off x="3023828" y="836712"/>
            <a:ext cx="1188132" cy="1266527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0"/>
          </p:cNvCxnSpPr>
          <p:nvPr/>
        </p:nvCxnSpPr>
        <p:spPr>
          <a:xfrm>
            <a:off x="4716016" y="836712"/>
            <a:ext cx="1260140" cy="1266527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6"/>
          <p:cNvCxnSpPr>
            <a:stCxn id="14" idx="2"/>
            <a:endCxn id="15" idx="1"/>
          </p:cNvCxnSpPr>
          <p:nvPr/>
        </p:nvCxnSpPr>
        <p:spPr>
          <a:xfrm rot="16200000" flipH="1">
            <a:off x="3009455" y="2579277"/>
            <a:ext cx="1216878" cy="1188132"/>
          </a:xfrm>
          <a:prstGeom prst="curvedConnector2">
            <a:avLst/>
          </a:prstGeom>
          <a:ln w="317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6"/>
          <p:cNvCxnSpPr/>
          <p:nvPr/>
        </p:nvCxnSpPr>
        <p:spPr>
          <a:xfrm rot="5400000">
            <a:off x="4773651" y="2579277"/>
            <a:ext cx="1216878" cy="1188132"/>
          </a:xfrm>
          <a:prstGeom prst="curvedConnector2">
            <a:avLst/>
          </a:prstGeom>
          <a:ln w="317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9592" y="764704"/>
            <a:ext cx="7848872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聖靈顯在各人身上，是叫人得益處。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170080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12:7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420888"/>
            <a:ext cx="8505328" cy="21605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dirty="0"/>
              <a:t>     </a:t>
            </a:r>
            <a:r>
              <a:rPr lang="zh-TW" altLang="en-US" sz="3200" b="1" dirty="0"/>
              <a:t>使 你 與 人 不 同 的 是 誰 呢 ．                 你 有 甚 麼 不 是 領 受 的 呢 ． </a:t>
            </a:r>
            <a:endParaRPr lang="en-CA" altLang="zh-TW" sz="3200" b="1" dirty="0"/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CA" altLang="zh-TW" sz="3200" b="1" dirty="0"/>
              <a:t>     </a:t>
            </a:r>
            <a:r>
              <a:rPr lang="zh-TW" altLang="en-US" sz="3200" b="1" dirty="0"/>
              <a:t>若 是 領 受 的 、 為 何 自 誇 、                   彷 彿 不 是 領 受 的 呢 。</a:t>
            </a:r>
            <a:endParaRPr lang="zh-TW" altLang="en-US" sz="3200" b="1" dirty="0"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580112" y="458112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4:7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620688"/>
            <a:ext cx="8208912" cy="32312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8	</a:t>
            </a:r>
            <a:r>
              <a:rPr lang="zh-TW" altLang="en-US" sz="2800" b="1" dirty="0">
                <a:cs typeface="+mn-cs"/>
              </a:rPr>
              <a:t>這人蒙聖靈賜他智慧的言語，那人也蒙這位聖靈賜他知識的言語，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9	</a:t>
            </a:r>
            <a:r>
              <a:rPr lang="zh-TW" altLang="en-US" sz="2800" b="1" dirty="0">
                <a:cs typeface="+mn-cs"/>
              </a:rPr>
              <a:t>又有一人蒙這位聖靈賜他信心，還有一人蒙這位聖靈賜他醫病的恩賜，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10	</a:t>
            </a:r>
            <a:r>
              <a:rPr lang="zh-TW" altLang="en-US" sz="2800" b="1" dirty="0">
                <a:cs typeface="+mn-cs"/>
              </a:rPr>
              <a:t>又叫一人能行異能，又叫一人能作先知，又叫一人能辨別諸靈，又叫一人能說方言，又叫一人能翻方言。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08104" y="3645123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12:8-10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620688"/>
            <a:ext cx="8208912" cy="32312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8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這人</a:t>
            </a:r>
            <a:r>
              <a:rPr lang="zh-TW" altLang="en-US" sz="2800" b="1" dirty="0">
                <a:cs typeface="+mn-cs"/>
              </a:rPr>
              <a:t>蒙聖靈賜他智慧的言語，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那人</a:t>
            </a:r>
            <a:r>
              <a:rPr lang="zh-TW" altLang="en-US" sz="2800" b="1" dirty="0">
                <a:cs typeface="+mn-cs"/>
              </a:rPr>
              <a:t>也蒙這位聖靈賜他知識的言語，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9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又有一人</a:t>
            </a:r>
            <a:r>
              <a:rPr lang="zh-TW" altLang="en-US" sz="2800" b="1" dirty="0">
                <a:cs typeface="+mn-cs"/>
              </a:rPr>
              <a:t>蒙這位聖靈賜他信心，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還有一人</a:t>
            </a:r>
            <a:r>
              <a:rPr lang="zh-TW" altLang="en-US" sz="2800" b="1" dirty="0">
                <a:cs typeface="+mn-cs"/>
              </a:rPr>
              <a:t>蒙這位聖靈賜他醫病的恩賜，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10	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又叫一人</a:t>
            </a:r>
            <a:r>
              <a:rPr lang="zh-TW" altLang="en-US" sz="2800" b="1" dirty="0">
                <a:cs typeface="+mn-cs"/>
              </a:rPr>
              <a:t>能行異能，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又叫一人</a:t>
            </a:r>
            <a:r>
              <a:rPr lang="zh-TW" altLang="en-US" sz="2800" b="1" dirty="0">
                <a:cs typeface="+mn-cs"/>
              </a:rPr>
              <a:t>能作先知，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又叫一人</a:t>
            </a:r>
            <a:r>
              <a:rPr lang="zh-TW" altLang="en-US" sz="2800" b="1" dirty="0">
                <a:cs typeface="+mn-cs"/>
              </a:rPr>
              <a:t>能辨別諸靈，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又叫一人</a:t>
            </a:r>
            <a:r>
              <a:rPr lang="zh-TW" altLang="en-US" sz="2800" b="1" dirty="0">
                <a:cs typeface="+mn-cs"/>
              </a:rPr>
              <a:t>能說方言，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又叫一人</a:t>
            </a:r>
            <a:r>
              <a:rPr lang="zh-TW" altLang="en-US" sz="2800" b="1" dirty="0">
                <a:cs typeface="+mn-cs"/>
              </a:rPr>
              <a:t>能翻方言。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08104" y="382097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12:8-10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576" y="1196975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 dirty="0">
                <a:latin typeface="Century Schoolbook" pitchFamily="18" charset="0"/>
              </a:rPr>
              <a:t>四、沒有一恩賜</a:t>
            </a:r>
            <a:r>
              <a:rPr lang="zh-TW" altLang="en-US" sz="4000" b="1" dirty="0">
                <a:solidFill>
                  <a:srgbClr val="FFFF00"/>
                </a:solidFill>
                <a:latin typeface="Century Schoolbook" pitchFamily="18" charset="0"/>
              </a:rPr>
              <a:t>是人人必需</a:t>
            </a:r>
            <a:r>
              <a:rPr lang="en-US" altLang="zh-TW" sz="4000" b="1" dirty="0">
                <a:solidFill>
                  <a:srgbClr val="FFFF00"/>
                </a:solidFill>
                <a:latin typeface="Century Schoolbook" pitchFamily="18" charset="0"/>
              </a:rPr>
              <a:t>  </a:t>
            </a: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8-11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518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彼前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講道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服事人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00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rgbClr val="00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764704"/>
            <a:ext cx="820891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這一切都是這位聖靈所運行、隨己意分給各人的。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75386" y="1484784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12:11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和合本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764704"/>
            <a:ext cx="820891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這一切都是這位聖靈所運行、隨己意分給各人的。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75386" y="1484784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12:11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和合本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420888"/>
            <a:ext cx="8208912" cy="9971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這一切都是由惟一的、同一位聖靈所運行，按着自己的旨意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個別地</a:t>
            </a:r>
            <a:r>
              <a:rPr lang="zh-TW" altLang="en-US" sz="2800" b="1" dirty="0">
                <a:cs typeface="+mn-cs"/>
              </a:rPr>
              <a:t>分派給各人的。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08104" y="3356992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12:11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新漢語譯本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764704"/>
            <a:ext cx="820891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這一切都是這位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聖靈</a:t>
            </a:r>
            <a:r>
              <a:rPr lang="zh-TW" altLang="en-US" sz="2800" b="1" dirty="0">
                <a:cs typeface="+mn-cs"/>
              </a:rPr>
              <a:t>所運行、隨己意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分給各人的</a:t>
            </a:r>
            <a:r>
              <a:rPr lang="zh-TW" altLang="en-US" sz="2800" b="1" dirty="0">
                <a:cs typeface="+mn-cs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75386" y="1484784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12:11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和合本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420888"/>
            <a:ext cx="8208912" cy="9971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這一切都是由惟一的、同一位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聖靈</a:t>
            </a:r>
            <a:r>
              <a:rPr lang="zh-TW" altLang="en-US" sz="2800" b="1" dirty="0">
                <a:cs typeface="+mn-cs"/>
              </a:rPr>
              <a:t>所運行，按着自己的旨意個別地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分派給各人的</a:t>
            </a:r>
            <a:r>
              <a:rPr lang="zh-TW" altLang="en-US" sz="2800" b="1" dirty="0">
                <a:cs typeface="+mn-cs"/>
              </a:rPr>
              <a:t>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08104" y="3356992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12:11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新漢語譯本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620688"/>
            <a:ext cx="8496944" cy="34271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16	</a:t>
            </a:r>
            <a:r>
              <a:rPr lang="zh-TW" altLang="en-US" sz="2600" b="1" dirty="0">
                <a:cs typeface="+mn-cs"/>
              </a:rPr>
              <a:t>我要求父，父就另外賜給你們一位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保惠師</a:t>
            </a:r>
            <a:r>
              <a:rPr lang="zh-TW" altLang="en-US" sz="2600" b="1" dirty="0">
                <a:cs typeface="+mn-cs"/>
              </a:rPr>
              <a:t>，叫他永遠與你們同在，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17	</a:t>
            </a:r>
            <a:r>
              <a:rPr lang="zh-TW" altLang="en-US" sz="2600" b="1" dirty="0">
                <a:cs typeface="+mn-cs"/>
              </a:rPr>
              <a:t>就是</a:t>
            </a:r>
            <a:r>
              <a:rPr lang="zh-TW" altLang="en-US" sz="2600" b="1" dirty="0">
                <a:solidFill>
                  <a:srgbClr val="FFFF00"/>
                </a:solidFill>
                <a:cs typeface="+mn-cs"/>
              </a:rPr>
              <a:t>真理的聖靈</a:t>
            </a:r>
            <a:r>
              <a:rPr lang="zh-TW" altLang="en-US" sz="2600" b="1" dirty="0">
                <a:cs typeface="+mn-cs"/>
              </a:rPr>
              <a:t>，乃世人不能接受的；因為不見他，也不認識他。你們卻認識他，因他常與你們同在，也要在你們裏面。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en-US" altLang="zh-TW" sz="26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600" b="1" dirty="0">
                <a:cs typeface="+mn-cs"/>
              </a:rPr>
              <a:t>23	</a:t>
            </a:r>
            <a:r>
              <a:rPr lang="zh-TW" altLang="en-US" sz="2600" b="1" dirty="0">
                <a:cs typeface="+mn-cs"/>
              </a:rPr>
              <a:t>耶穌回答說：人若愛我，就必遵守我的道；我父也必愛他，並且我們要到他那裏去，與他同住。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48064" y="4365104"/>
            <a:ext cx="3312368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約翰福音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14:16-17,</a:t>
            </a: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恩賜原有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分別</a:t>
            </a:r>
            <a:r>
              <a:rPr lang="zh-TW" altLang="en-US" sz="2800" b="1" dirty="0">
                <a:cs typeface="+mn-cs"/>
              </a:rPr>
              <a:t>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分別</a:t>
            </a:r>
            <a:r>
              <a:rPr lang="zh-TW" altLang="en-US" sz="2800" b="1" dirty="0">
                <a:cs typeface="+mn-cs"/>
              </a:rPr>
              <a:t>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	</a:t>
            </a:r>
            <a:r>
              <a:rPr lang="zh-TW" altLang="en-US" sz="2800" b="1" dirty="0">
                <a:cs typeface="+mn-cs"/>
              </a:rPr>
              <a:t>功用也有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分別</a:t>
            </a:r>
            <a:r>
              <a:rPr lang="zh-TW" altLang="en-US" sz="2800" b="1" dirty="0">
                <a:cs typeface="+mn-cs"/>
              </a:rPr>
              <a:t>，</a:t>
            </a:r>
            <a:r>
              <a:rPr lang="zh-TW" altLang="en-US" sz="2800" b="1" dirty="0">
                <a:solidFill>
                  <a:schemeClr val="accent5">
                    <a:lumMod val="25000"/>
                  </a:schemeClr>
                </a:solidFill>
                <a:cs typeface="+mn-cs"/>
              </a:rPr>
              <a:t>　</a:t>
            </a:r>
            <a:r>
              <a:rPr lang="zh-TW" altLang="en-US" sz="2800" b="1" dirty="0">
                <a:cs typeface="+mn-cs"/>
              </a:rPr>
              <a:t>神卻是一位，在眾人裏面運行一切的事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85273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576" y="1196975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 dirty="0">
                <a:latin typeface="Century Schoolbook" pitchFamily="18" charset="0"/>
              </a:rPr>
              <a:t>五、</a:t>
            </a:r>
            <a:r>
              <a:rPr lang="zh-TW" altLang="en-US" sz="4000" b="1" dirty="0">
                <a:solidFill>
                  <a:srgbClr val="FFFF00"/>
                </a:solidFill>
                <a:latin typeface="Century Schoolbook" pitchFamily="18" charset="0"/>
              </a:rPr>
              <a:t>沒有人</a:t>
            </a:r>
            <a:r>
              <a:rPr lang="zh-TW" altLang="en-US" sz="4000" b="1" dirty="0">
                <a:latin typeface="Century Schoolbook" pitchFamily="18" charset="0"/>
              </a:rPr>
              <a:t>是聖靈不給恩賜</a:t>
            </a:r>
            <a:r>
              <a:rPr lang="en-US" altLang="zh-TW" sz="4000" b="1" dirty="0">
                <a:solidFill>
                  <a:srgbClr val="6600FF"/>
                </a:solidFill>
                <a:latin typeface="Century Schoolbook" pitchFamily="18" charset="0"/>
              </a:rPr>
              <a:t>  </a:t>
            </a:r>
            <a:r>
              <a:rPr lang="en-US" sz="2400" b="1" dirty="0">
                <a:latin typeface="Monotype Corsiva" pitchFamily="66" charset="0"/>
              </a:rPr>
              <a:t>(v.</a:t>
            </a:r>
            <a:r>
              <a:rPr lang="en-US" altLang="zh-TW" sz="2400" b="1" dirty="0">
                <a:latin typeface="Monotype Corsiva" pitchFamily="66" charset="0"/>
              </a:rPr>
              <a:t>11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1196752"/>
            <a:ext cx="820891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這一切都是這位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聖靈</a:t>
            </a:r>
            <a:r>
              <a:rPr lang="zh-TW" altLang="en-US" sz="2800" b="1" dirty="0">
                <a:cs typeface="+mn-cs"/>
              </a:rPr>
              <a:t>所運行、隨己意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分給各人的</a:t>
            </a:r>
            <a:r>
              <a:rPr lang="zh-TW" altLang="en-US" sz="2800" b="1" dirty="0">
                <a:cs typeface="+mn-cs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36096" y="206084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12:11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319" y="188640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000" b="1" dirty="0"/>
              <a:t>聖經中列舉的屬靈恩賜</a:t>
            </a:r>
            <a:endParaRPr lang="en-CA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836712"/>
          <a:ext cx="8964490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12:8-11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林前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12:28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羅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12:6-8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弗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彼前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4:11</a:t>
                      </a:r>
                      <a:endParaRPr lang="en-CA" sz="1800" b="1" dirty="0">
                        <a:solidFill>
                          <a:srgbClr val="FFFF00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智慧的言語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使徒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講道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知識的言語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執事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先知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服事人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信心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教導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傳福音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勸化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牧師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行異能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醫病的恩賜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施捨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教師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說預言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幫助人的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辨別諸靈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治理事的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憐憫人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說方言的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PMingLiU" pitchFamily="18" charset="-120"/>
                          <a:cs typeface="Arial" pitchFamily="34" charset="0"/>
                        </a:rPr>
                        <a:t>翻方言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b="1" dirty="0">
                        <a:solidFill>
                          <a:schemeClr val="tx1"/>
                        </a:solidFill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555045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3600" b="1" dirty="0"/>
              <a:t>天生我才必有用</a:t>
            </a:r>
            <a:endParaRPr lang="en-US" altLang="zh-TW" sz="3600" b="1" dirty="0"/>
          </a:p>
          <a:p>
            <a:pPr algn="ctr">
              <a:spcBef>
                <a:spcPts val="600"/>
              </a:spcBef>
            </a:pPr>
            <a:r>
              <a:rPr lang="zh-TW" altLang="en-US" sz="3600" b="1" dirty="0"/>
              <a:t>主賜你才為人用</a:t>
            </a:r>
            <a:endParaRPr lang="en-US" altLang="zh-TW" sz="3600" b="1" dirty="0"/>
          </a:p>
          <a:p>
            <a:pPr algn="ctr">
              <a:spcBef>
                <a:spcPts val="600"/>
              </a:spcBef>
            </a:pPr>
            <a:endParaRPr lang="en-CA" altLang="zh-TW" sz="3600" b="1" dirty="0"/>
          </a:p>
          <a:p>
            <a:pPr algn="ctr">
              <a:spcBef>
                <a:spcPts val="600"/>
              </a:spcBef>
            </a:pPr>
            <a:r>
              <a:rPr lang="zh-TW" altLang="en-US" sz="3600" b="1" dirty="0"/>
              <a:t>為己無所求</a:t>
            </a:r>
            <a:endParaRPr lang="en-US" altLang="zh-TW" sz="3600" b="1" dirty="0"/>
          </a:p>
          <a:p>
            <a:pPr algn="ctr">
              <a:spcBef>
                <a:spcPts val="600"/>
              </a:spcBef>
            </a:pPr>
            <a:r>
              <a:rPr lang="zh-TW" altLang="en-US" sz="3600" b="1" dirty="0"/>
              <a:t>為主求一切</a:t>
            </a:r>
            <a:endParaRPr lang="en-CA" sz="36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576" y="950525"/>
            <a:ext cx="777686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tabLst>
                <a:tab pos="1344613" algn="l"/>
              </a:tabLst>
            </a:pPr>
            <a:r>
              <a:rPr lang="zh-TW" altLang="en-US" sz="4800" b="1" dirty="0">
                <a:solidFill>
                  <a:srgbClr val="00FF00"/>
                </a:solidFill>
              </a:rPr>
              <a:t>恩賜神學</a:t>
            </a:r>
            <a:endParaRPr lang="en-US" altLang="zh-TW" sz="4800" b="1" dirty="0">
              <a:solidFill>
                <a:srgbClr val="00FF00"/>
              </a:solidFill>
            </a:endParaRPr>
          </a:p>
          <a:p>
            <a:pPr algn="ctr"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一、三一神賜人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不同的恩賜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二、彰顯恩賜為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叫人得造就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三、恩賜是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無盡恩惠</a:t>
            </a:r>
            <a:r>
              <a:rPr lang="zh-TW" altLang="en-US" sz="3600" b="1" dirty="0">
                <a:latin typeface="Century Schoolbook" pitchFamily="18" charset="0"/>
              </a:rPr>
              <a:t>的禮物</a:t>
            </a:r>
            <a:endParaRPr lang="en-US" altLang="zh-TW" sz="3600" b="1" dirty="0">
              <a:latin typeface="Century Schoolbook" pitchFamily="18" charset="0"/>
            </a:endParaRPr>
          </a:p>
          <a:p>
            <a:pPr algn="ctr"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四、沒有一恩賜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是人人必需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600" b="1" dirty="0">
                <a:latin typeface="Century Schoolbook" pitchFamily="18" charset="0"/>
              </a:rPr>
              <a:t>五、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沒有人</a:t>
            </a:r>
            <a:r>
              <a:rPr lang="zh-TW" altLang="en-US" sz="3600" b="1" dirty="0">
                <a:latin typeface="Century Schoolbook" pitchFamily="18" charset="0"/>
              </a:rPr>
              <a:t>是聖靈不給恩賜</a:t>
            </a:r>
            <a:endParaRPr lang="en-US" altLang="zh-TW" sz="3600" b="1" dirty="0">
              <a:solidFill>
                <a:srgbClr val="66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578839"/>
            <a:ext cx="784887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zh-TW" altLang="en-US" sz="3600" b="1" dirty="0"/>
              <a:t>我的才幹是</a:t>
            </a:r>
            <a:r>
              <a:rPr lang="zh-TW" altLang="en-US" sz="3600" b="1" dirty="0">
                <a:solidFill>
                  <a:srgbClr val="FFFF00"/>
                </a:solidFill>
              </a:rPr>
              <a:t>上主賜予我的禮物</a:t>
            </a:r>
            <a:endParaRPr lang="en-US" altLang="zh-TW" sz="3600" b="1" dirty="0">
              <a:solidFill>
                <a:srgbClr val="FFFF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zh-TW" altLang="en-US" sz="3600" b="1" dirty="0"/>
              <a:t>如何使用才幹是</a:t>
            </a:r>
            <a:r>
              <a:rPr lang="zh-TW" altLang="en-US" sz="3600" b="1" dirty="0">
                <a:solidFill>
                  <a:srgbClr val="FFFF00"/>
                </a:solidFill>
              </a:rPr>
              <a:t>我給神的禮物</a:t>
            </a:r>
            <a:endParaRPr lang="en-CA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恩賜原有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分別</a:t>
            </a:r>
            <a:r>
              <a:rPr lang="zh-TW" altLang="en-US" sz="2800" b="1" dirty="0">
                <a:cs typeface="+mn-cs"/>
              </a:rPr>
              <a:t>，聖靈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卻是一位</a:t>
            </a:r>
            <a:r>
              <a:rPr lang="zh-TW" altLang="en-US" sz="2800" b="1" dirty="0">
                <a:cs typeface="+mn-cs"/>
              </a:rPr>
              <a:t>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職事也有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分別</a:t>
            </a:r>
            <a:r>
              <a:rPr lang="zh-TW" altLang="en-US" sz="2800" b="1" dirty="0">
                <a:cs typeface="+mn-cs"/>
              </a:rPr>
              <a:t>，主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卻是一位</a:t>
            </a:r>
            <a:r>
              <a:rPr lang="zh-TW" altLang="en-US" sz="2800" b="1" dirty="0">
                <a:cs typeface="+mn-cs"/>
              </a:rPr>
              <a:t>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	</a:t>
            </a:r>
            <a:r>
              <a:rPr lang="zh-TW" altLang="en-US" sz="2800" b="1" dirty="0">
                <a:cs typeface="+mn-cs"/>
              </a:rPr>
              <a:t>功用也有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分別</a:t>
            </a:r>
            <a:r>
              <a:rPr lang="zh-TW" altLang="en-US" sz="2800" b="1" dirty="0">
                <a:cs typeface="+mn-cs"/>
              </a:rPr>
              <a:t>，　神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卻是一位</a:t>
            </a:r>
            <a:r>
              <a:rPr lang="zh-TW" altLang="en-US" sz="2800" b="1" dirty="0">
                <a:cs typeface="+mn-cs"/>
              </a:rPr>
              <a:t>，在眾人裏面運行一切的事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85273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恩賜有多種，卻是同一位聖靈所賜；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事奉有多種，卻是同一位主所賜；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	</a:t>
            </a:r>
            <a:r>
              <a:rPr lang="zh-TW" altLang="en-US" sz="2800" b="1" dirty="0">
                <a:cs typeface="+mn-cs"/>
              </a:rPr>
              <a:t>工作有多種，卻是同一位上帝賜給每人工作的能力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852738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和修版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836613"/>
            <a:ext cx="8208912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	</a:t>
            </a:r>
            <a:r>
              <a:rPr lang="zh-TW" altLang="en-US" sz="2800" b="1" dirty="0">
                <a:cs typeface="+mn-cs"/>
              </a:rPr>
              <a:t>恩賜有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多種</a:t>
            </a:r>
            <a:r>
              <a:rPr lang="zh-TW" altLang="en-US" sz="2800" b="1" dirty="0">
                <a:cs typeface="+mn-cs"/>
              </a:rPr>
              <a:t>，卻是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同一位</a:t>
            </a:r>
            <a:r>
              <a:rPr lang="zh-TW" altLang="en-US" sz="2800" b="1" dirty="0">
                <a:cs typeface="+mn-cs"/>
              </a:rPr>
              <a:t>聖靈所賜；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5	</a:t>
            </a:r>
            <a:r>
              <a:rPr lang="zh-TW" altLang="en-US" sz="2800" b="1" dirty="0">
                <a:cs typeface="+mn-cs"/>
              </a:rPr>
              <a:t>事奉有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多種</a:t>
            </a:r>
            <a:r>
              <a:rPr lang="zh-TW" altLang="en-US" sz="2800" b="1" dirty="0">
                <a:cs typeface="+mn-cs"/>
              </a:rPr>
              <a:t>，卻是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同一位</a:t>
            </a:r>
            <a:r>
              <a:rPr lang="zh-TW" altLang="en-US" sz="2800" b="1" dirty="0">
                <a:cs typeface="+mn-cs"/>
              </a:rPr>
              <a:t>主所賜；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6	</a:t>
            </a:r>
            <a:r>
              <a:rPr lang="zh-TW" altLang="en-US" sz="2800" b="1" dirty="0">
                <a:cs typeface="+mn-cs"/>
              </a:rPr>
              <a:t>工作有</a:t>
            </a:r>
            <a:r>
              <a:rPr lang="zh-TW" altLang="en-US" sz="2800" b="1" dirty="0">
                <a:solidFill>
                  <a:srgbClr val="FFFF66"/>
                </a:solidFill>
                <a:cs typeface="+mn-cs"/>
              </a:rPr>
              <a:t>多種</a:t>
            </a:r>
            <a:r>
              <a:rPr lang="zh-TW" altLang="en-US" sz="2800" b="1" dirty="0">
                <a:cs typeface="+mn-cs"/>
              </a:rPr>
              <a:t>，卻是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同一位</a:t>
            </a:r>
            <a:r>
              <a:rPr lang="zh-TW" altLang="en-US" sz="2800" b="1" dirty="0">
                <a:cs typeface="+mn-cs"/>
              </a:rPr>
              <a:t>上帝賜給每人工作的能力</a:t>
            </a:r>
            <a:r>
              <a:rPr lang="zh-TW" altLang="en-US" sz="2800" b="1" dirty="0"/>
              <a:t>。</a:t>
            </a:r>
            <a:endParaRPr lang="zh-TW" altLang="en-US" sz="28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75386" y="2852738"/>
            <a:ext cx="2779059" cy="707886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12:4-6</a:t>
            </a:r>
          </a:p>
          <a:p>
            <a:pPr algn="ctr">
              <a:spcBef>
                <a:spcPts val="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和修版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3568" y="1196975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4000" b="1" dirty="0">
                <a:latin typeface="Century Schoolbook" pitchFamily="18" charset="0"/>
              </a:rPr>
              <a:t>一、三一神賜人</a:t>
            </a:r>
            <a:r>
              <a:rPr lang="zh-TW" altLang="en-US" sz="4000" b="1" dirty="0">
                <a:solidFill>
                  <a:srgbClr val="FFFF00"/>
                </a:solidFill>
                <a:latin typeface="Century Schoolbook" pitchFamily="18" charset="0"/>
              </a:rPr>
              <a:t>不同的恩賜</a:t>
            </a:r>
            <a:r>
              <a:rPr lang="en-US" altLang="zh-TW" sz="4000" b="1" dirty="0">
                <a:solidFill>
                  <a:srgbClr val="FFFF00"/>
                </a:solidFill>
                <a:latin typeface="Century Schoolbook" pitchFamily="18" charset="0"/>
              </a:rPr>
              <a:t>  </a:t>
            </a:r>
            <a:r>
              <a:rPr lang="en-US" sz="4000" b="1" dirty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4-6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137499"/>
            <a:ext cx="51125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sz="4800" b="1" dirty="0"/>
              <a:t>和而不同</a:t>
            </a:r>
            <a:r>
              <a:rPr lang="zh-TW" altLang="en-US" sz="4800" b="1" dirty="0">
                <a:solidFill>
                  <a:srgbClr val="00FF00"/>
                </a:solidFill>
              </a:rPr>
              <a:t>是合一</a:t>
            </a:r>
            <a:endParaRPr lang="en-US" altLang="zh-TW" sz="4800" b="1" dirty="0">
              <a:solidFill>
                <a:srgbClr val="00FF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zh-TW" altLang="en-US" sz="4800" b="1" dirty="0"/>
              <a:t>同而不和</a:t>
            </a:r>
            <a:r>
              <a:rPr lang="zh-TW" altLang="en-US" sz="4800" b="1" dirty="0">
                <a:solidFill>
                  <a:srgbClr val="00FF00"/>
                </a:solidFill>
              </a:rPr>
              <a:t>是統一</a:t>
            </a:r>
            <a:endParaRPr lang="en-CA" sz="48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heme14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andarin-test">
  <a:themeElements>
    <a:clrScheme name="mandarin-test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mandarin-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ndarin-test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eme4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3057</Words>
  <Application>Microsoft Office PowerPoint</Application>
  <PresentationFormat>On-screen Show (4:3)</PresentationFormat>
  <Paragraphs>507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45</vt:i4>
      </vt:variant>
    </vt:vector>
  </HeadingPairs>
  <TitlesOfParts>
    <vt:vector size="72" baseType="lpstr">
      <vt:lpstr>Arial</vt:lpstr>
      <vt:lpstr>Arial Black</vt:lpstr>
      <vt:lpstr>Calibri</vt:lpstr>
      <vt:lpstr>Century Schoolbook</vt:lpstr>
      <vt:lpstr>Consolas</vt:lpstr>
      <vt:lpstr>Corbel</vt:lpstr>
      <vt:lpstr>Garamond</vt:lpstr>
      <vt:lpstr>Monotype Corsiva</vt:lpstr>
      <vt:lpstr>Tahoma</vt:lpstr>
      <vt:lpstr>Times New Roman</vt:lpstr>
      <vt:lpstr>Wingdings</vt:lpstr>
      <vt:lpstr>Wingdings 2</vt:lpstr>
      <vt:lpstr>Wingdings 3</vt:lpstr>
      <vt:lpstr>Theme14</vt:lpstr>
      <vt:lpstr>Curtain Call</vt:lpstr>
      <vt:lpstr>Proposal</vt:lpstr>
      <vt:lpstr>1_Default Design</vt:lpstr>
      <vt:lpstr>Orbit</vt:lpstr>
      <vt:lpstr>Ribbons</vt:lpstr>
      <vt:lpstr>Pixel</vt:lpstr>
      <vt:lpstr>Fireworks</vt:lpstr>
      <vt:lpstr>Theme4</vt:lpstr>
      <vt:lpstr>mandarin-test</vt:lpstr>
      <vt:lpstr>万里长城</vt:lpstr>
      <vt:lpstr>Default Design</vt:lpstr>
      <vt:lpstr>2_Default Design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Betty.Siu</dc:creator>
  <cp:lastModifiedBy>Kairos Wong</cp:lastModifiedBy>
  <cp:revision>142</cp:revision>
  <dcterms:created xsi:type="dcterms:W3CDTF">2011-07-26T18:09:08Z</dcterms:created>
  <dcterms:modified xsi:type="dcterms:W3CDTF">2023-07-27T04:20:50Z</dcterms:modified>
</cp:coreProperties>
</file>