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8.xml" ContentType="application/vnd.openxmlformats-officedocument.theme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theme/theme9.xml" ContentType="application/vnd.openxmlformats-officedocument.theme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0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11.xml" ContentType="application/vnd.openxmlformats-officedocument.theme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theme/theme12.xml" ContentType="application/vnd.openxmlformats-officedocument.theme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theme/theme13.xml" ContentType="application/vnd.openxmlformats-officedocument.theme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  <p:sldMasterId id="2147483697" r:id="rId4"/>
    <p:sldMasterId id="2147483710" r:id="rId5"/>
    <p:sldMasterId id="2147483722" r:id="rId6"/>
    <p:sldMasterId id="2147483734" r:id="rId7"/>
    <p:sldMasterId id="2147483746" r:id="rId8"/>
    <p:sldMasterId id="2147483770" r:id="rId9"/>
    <p:sldMasterId id="2147483782" r:id="rId10"/>
    <p:sldMasterId id="2147483794" r:id="rId11"/>
    <p:sldMasterId id="2147483806" r:id="rId12"/>
    <p:sldMasterId id="2147483818" r:id="rId13"/>
    <p:sldMasterId id="2147489012" r:id="rId14"/>
  </p:sldMasterIdLst>
  <p:notesMasterIdLst>
    <p:notesMasterId r:id="rId60"/>
  </p:notesMasterIdLst>
  <p:sldIdLst>
    <p:sldId id="650" r:id="rId15"/>
    <p:sldId id="602" r:id="rId16"/>
    <p:sldId id="603" r:id="rId17"/>
    <p:sldId id="604" r:id="rId18"/>
    <p:sldId id="605" r:id="rId19"/>
    <p:sldId id="606" r:id="rId20"/>
    <p:sldId id="607" r:id="rId21"/>
    <p:sldId id="651" r:id="rId22"/>
    <p:sldId id="613" r:id="rId23"/>
    <p:sldId id="614" r:id="rId24"/>
    <p:sldId id="615" r:id="rId25"/>
    <p:sldId id="616" r:id="rId26"/>
    <p:sldId id="617" r:id="rId27"/>
    <p:sldId id="652" r:id="rId28"/>
    <p:sldId id="618" r:id="rId29"/>
    <p:sldId id="619" r:id="rId30"/>
    <p:sldId id="636" r:id="rId31"/>
    <p:sldId id="637" r:id="rId32"/>
    <p:sldId id="638" r:id="rId33"/>
    <p:sldId id="639" r:id="rId34"/>
    <p:sldId id="653" r:id="rId35"/>
    <p:sldId id="620" r:id="rId36"/>
    <p:sldId id="623" r:id="rId37"/>
    <p:sldId id="625" r:id="rId38"/>
    <p:sldId id="626" r:id="rId39"/>
    <p:sldId id="627" r:id="rId40"/>
    <p:sldId id="628" r:id="rId41"/>
    <p:sldId id="661" r:id="rId42"/>
    <p:sldId id="662" r:id="rId43"/>
    <p:sldId id="660" r:id="rId44"/>
    <p:sldId id="663" r:id="rId45"/>
    <p:sldId id="664" r:id="rId46"/>
    <p:sldId id="634" r:id="rId47"/>
    <p:sldId id="655" r:id="rId48"/>
    <p:sldId id="635" r:id="rId49"/>
    <p:sldId id="622" r:id="rId50"/>
    <p:sldId id="642" r:id="rId51"/>
    <p:sldId id="643" r:id="rId52"/>
    <p:sldId id="665" r:id="rId53"/>
    <p:sldId id="656" r:id="rId54"/>
    <p:sldId id="646" r:id="rId55"/>
    <p:sldId id="647" r:id="rId56"/>
    <p:sldId id="648" r:id="rId57"/>
    <p:sldId id="657" r:id="rId58"/>
    <p:sldId id="649" r:id="rId5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99FF"/>
    <a:srgbClr val="FFFF00"/>
    <a:srgbClr val="FFFF66"/>
    <a:srgbClr val="6600FF"/>
    <a:srgbClr val="0000FF"/>
    <a:srgbClr val="006600"/>
    <a:srgbClr val="003300"/>
    <a:srgbClr val="008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9" Type="http://schemas.openxmlformats.org/officeDocument/2006/relationships/slide" Target="slides/slide25.xml"/><Relationship Id="rId21" Type="http://schemas.openxmlformats.org/officeDocument/2006/relationships/slide" Target="slides/slide7.xml"/><Relationship Id="rId34" Type="http://schemas.openxmlformats.org/officeDocument/2006/relationships/slide" Target="slides/slide20.xml"/><Relationship Id="rId42" Type="http://schemas.openxmlformats.org/officeDocument/2006/relationships/slide" Target="slides/slide28.xml"/><Relationship Id="rId47" Type="http://schemas.openxmlformats.org/officeDocument/2006/relationships/slide" Target="slides/slide33.xml"/><Relationship Id="rId50" Type="http://schemas.openxmlformats.org/officeDocument/2006/relationships/slide" Target="slides/slide36.xml"/><Relationship Id="rId55" Type="http://schemas.openxmlformats.org/officeDocument/2006/relationships/slide" Target="slides/slide41.xml"/><Relationship Id="rId63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41" Type="http://schemas.openxmlformats.org/officeDocument/2006/relationships/slide" Target="slides/slide27.xml"/><Relationship Id="rId54" Type="http://schemas.openxmlformats.org/officeDocument/2006/relationships/slide" Target="slides/slide40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slide" Target="slides/slide18.xml"/><Relationship Id="rId37" Type="http://schemas.openxmlformats.org/officeDocument/2006/relationships/slide" Target="slides/slide23.xml"/><Relationship Id="rId40" Type="http://schemas.openxmlformats.org/officeDocument/2006/relationships/slide" Target="slides/slide26.xml"/><Relationship Id="rId45" Type="http://schemas.openxmlformats.org/officeDocument/2006/relationships/slide" Target="slides/slide31.xml"/><Relationship Id="rId53" Type="http://schemas.openxmlformats.org/officeDocument/2006/relationships/slide" Target="slides/slide39.xml"/><Relationship Id="rId58" Type="http://schemas.openxmlformats.org/officeDocument/2006/relationships/slide" Target="slides/slide4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36" Type="http://schemas.openxmlformats.org/officeDocument/2006/relationships/slide" Target="slides/slide22.xml"/><Relationship Id="rId49" Type="http://schemas.openxmlformats.org/officeDocument/2006/relationships/slide" Target="slides/slide35.xml"/><Relationship Id="rId57" Type="http://schemas.openxmlformats.org/officeDocument/2006/relationships/slide" Target="slides/slide43.xml"/><Relationship Id="rId61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slide" Target="slides/slide17.xml"/><Relationship Id="rId44" Type="http://schemas.openxmlformats.org/officeDocument/2006/relationships/slide" Target="slides/slide30.xml"/><Relationship Id="rId52" Type="http://schemas.openxmlformats.org/officeDocument/2006/relationships/slide" Target="slides/slide38.xml"/><Relationship Id="rId6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slide" Target="slides/slide16.xml"/><Relationship Id="rId35" Type="http://schemas.openxmlformats.org/officeDocument/2006/relationships/slide" Target="slides/slide21.xml"/><Relationship Id="rId43" Type="http://schemas.openxmlformats.org/officeDocument/2006/relationships/slide" Target="slides/slide29.xml"/><Relationship Id="rId48" Type="http://schemas.openxmlformats.org/officeDocument/2006/relationships/slide" Target="slides/slide34.xml"/><Relationship Id="rId56" Type="http://schemas.openxmlformats.org/officeDocument/2006/relationships/slide" Target="slides/slide42.xml"/><Relationship Id="rId64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37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slide" Target="slides/slide19.xml"/><Relationship Id="rId38" Type="http://schemas.openxmlformats.org/officeDocument/2006/relationships/slide" Target="slides/slide24.xml"/><Relationship Id="rId46" Type="http://schemas.openxmlformats.org/officeDocument/2006/relationships/slide" Target="slides/slide32.xml"/><Relationship Id="rId59" Type="http://schemas.openxmlformats.org/officeDocument/2006/relationships/slide" Target="slides/slide4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3C0F7C1A-6491-4878-81CA-F3BDF260CC0E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DD3FB552-6216-4224-8725-5911DCB37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0485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50485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DA3E9-233D-4380-B224-63CE8E8C0132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A8DAF-0696-4F5D-A036-9E0F7B477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7BED4-152A-476A-88DC-230212AF59A3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27DE9-4CBB-4786-A347-A2F5BE3D7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7BFC3-C52D-42EF-8C70-EFFF45B47BBF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E1C33-35DC-489B-9F57-688E653E9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D9BD1-0407-4DBE-8C15-160C56815990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9613F-9B4A-45B4-A0B1-BEFDB0BDA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hidden">
          <a:xfrm>
            <a:off x="-11113" y="1836738"/>
            <a:ext cx="2268538" cy="2709862"/>
          </a:xfrm>
          <a:custGeom>
            <a:avLst/>
            <a:gdLst/>
            <a:ahLst/>
            <a:cxnLst>
              <a:cxn ang="0">
                <a:pos x="808" y="283"/>
              </a:cxn>
              <a:cxn ang="0">
                <a:pos x="673" y="252"/>
              </a:cxn>
              <a:cxn ang="0">
                <a:pos x="654" y="0"/>
              </a:cxn>
              <a:cxn ang="0">
                <a:pos x="488" y="13"/>
              </a:cxn>
              <a:cxn ang="0">
                <a:pos x="476" y="252"/>
              </a:cxn>
              <a:cxn ang="0">
                <a:pos x="365" y="290"/>
              </a:cxn>
              <a:cxn ang="0">
                <a:pos x="206" y="86"/>
              </a:cxn>
              <a:cxn ang="0">
                <a:pos x="95" y="148"/>
              </a:cxn>
              <a:cxn ang="0">
                <a:pos x="200" y="376"/>
              </a:cxn>
              <a:cxn ang="0">
                <a:pos x="126" y="450"/>
              </a:cxn>
              <a:cxn ang="0">
                <a:pos x="0" y="423"/>
              </a:cxn>
              <a:cxn ang="0">
                <a:pos x="0" y="1273"/>
              </a:cxn>
              <a:cxn ang="0">
                <a:pos x="101" y="1226"/>
              </a:cxn>
              <a:cxn ang="0">
                <a:pos x="181" y="1306"/>
              </a:cxn>
              <a:cxn ang="0">
                <a:pos x="70" y="1509"/>
              </a:cxn>
              <a:cxn ang="0">
                <a:pos x="175" y="1596"/>
              </a:cxn>
              <a:cxn ang="0">
                <a:pos x="365" y="1411"/>
              </a:cxn>
              <a:cxn ang="0">
                <a:pos x="476" y="1448"/>
              </a:cxn>
              <a:cxn ang="0">
                <a:pos x="501" y="1700"/>
              </a:cxn>
              <a:cxn ang="0">
                <a:pos x="667" y="1707"/>
              </a:cxn>
              <a:cxn ang="0">
                <a:pos x="685" y="1442"/>
              </a:cxn>
              <a:cxn ang="0">
                <a:pos x="826" y="1405"/>
              </a:cxn>
              <a:cxn ang="0">
                <a:pos x="993" y="1590"/>
              </a:cxn>
              <a:cxn ang="0">
                <a:pos x="1103" y="1522"/>
              </a:cxn>
              <a:cxn ang="0">
                <a:pos x="993" y="1300"/>
              </a:cxn>
              <a:cxn ang="0">
                <a:pos x="1067" y="1207"/>
              </a:cxn>
              <a:cxn ang="0">
                <a:pos x="1288" y="1312"/>
              </a:cxn>
              <a:cxn ang="0">
                <a:pos x="1355" y="1196"/>
              </a:cxn>
              <a:cxn ang="0">
                <a:pos x="1153" y="1047"/>
              </a:cxn>
              <a:cxn ang="0">
                <a:pos x="1177" y="918"/>
              </a:cxn>
              <a:cxn ang="0">
                <a:pos x="1429" y="894"/>
              </a:cxn>
              <a:cxn ang="0">
                <a:pos x="1423" y="764"/>
              </a:cxn>
              <a:cxn ang="0">
                <a:pos x="1171" y="727"/>
              </a:cxn>
              <a:cxn ang="0">
                <a:pos x="1146" y="629"/>
              </a:cxn>
              <a:cxn ang="0">
                <a:pos x="1349" y="487"/>
              </a:cxn>
              <a:cxn ang="0">
                <a:pos x="1282" y="370"/>
              </a:cxn>
              <a:cxn ang="0">
                <a:pos x="1054" y="462"/>
              </a:cxn>
              <a:cxn ang="0">
                <a:pos x="980" y="388"/>
              </a:cxn>
              <a:cxn ang="0">
                <a:pos x="1097" y="173"/>
              </a:cxn>
              <a:cxn ang="0">
                <a:pos x="986" y="105"/>
              </a:cxn>
              <a:cxn ang="0">
                <a:pos x="808" y="283"/>
              </a:cxn>
            </a:cxnLst>
            <a:rect l="0" t="0" r="r" b="b"/>
            <a:pathLst>
              <a:path w="1429" h="1707">
                <a:moveTo>
                  <a:pt x="808" y="283"/>
                </a:moveTo>
                <a:lnTo>
                  <a:pt x="673" y="252"/>
                </a:lnTo>
                <a:lnTo>
                  <a:pt x="654" y="0"/>
                </a:lnTo>
                <a:lnTo>
                  <a:pt x="488" y="13"/>
                </a:lnTo>
                <a:lnTo>
                  <a:pt x="476" y="252"/>
                </a:lnTo>
                <a:lnTo>
                  <a:pt x="365" y="290"/>
                </a:lnTo>
                <a:lnTo>
                  <a:pt x="206" y="86"/>
                </a:lnTo>
                <a:lnTo>
                  <a:pt x="95" y="148"/>
                </a:lnTo>
                <a:lnTo>
                  <a:pt x="200" y="376"/>
                </a:lnTo>
                <a:lnTo>
                  <a:pt x="126" y="450"/>
                </a:lnTo>
                <a:lnTo>
                  <a:pt x="0" y="423"/>
                </a:lnTo>
                <a:lnTo>
                  <a:pt x="0" y="1273"/>
                </a:lnTo>
                <a:lnTo>
                  <a:pt x="101" y="1226"/>
                </a:lnTo>
                <a:lnTo>
                  <a:pt x="181" y="1306"/>
                </a:lnTo>
                <a:lnTo>
                  <a:pt x="70" y="1509"/>
                </a:lnTo>
                <a:lnTo>
                  <a:pt x="175" y="1596"/>
                </a:lnTo>
                <a:lnTo>
                  <a:pt x="365" y="1411"/>
                </a:lnTo>
                <a:lnTo>
                  <a:pt x="476" y="1448"/>
                </a:lnTo>
                <a:lnTo>
                  <a:pt x="501" y="1700"/>
                </a:lnTo>
                <a:lnTo>
                  <a:pt x="667" y="1707"/>
                </a:lnTo>
                <a:lnTo>
                  <a:pt x="685" y="1442"/>
                </a:lnTo>
                <a:lnTo>
                  <a:pt x="826" y="1405"/>
                </a:lnTo>
                <a:lnTo>
                  <a:pt x="993" y="1590"/>
                </a:lnTo>
                <a:lnTo>
                  <a:pt x="1103" y="1522"/>
                </a:lnTo>
                <a:lnTo>
                  <a:pt x="993" y="1300"/>
                </a:lnTo>
                <a:lnTo>
                  <a:pt x="1067" y="1207"/>
                </a:lnTo>
                <a:lnTo>
                  <a:pt x="1288" y="1312"/>
                </a:lnTo>
                <a:lnTo>
                  <a:pt x="1355" y="1196"/>
                </a:lnTo>
                <a:lnTo>
                  <a:pt x="1153" y="1047"/>
                </a:lnTo>
                <a:lnTo>
                  <a:pt x="1177" y="918"/>
                </a:lnTo>
                <a:lnTo>
                  <a:pt x="1429" y="894"/>
                </a:lnTo>
                <a:lnTo>
                  <a:pt x="1423" y="764"/>
                </a:lnTo>
                <a:lnTo>
                  <a:pt x="1171" y="727"/>
                </a:lnTo>
                <a:lnTo>
                  <a:pt x="1146" y="629"/>
                </a:lnTo>
                <a:lnTo>
                  <a:pt x="1349" y="487"/>
                </a:lnTo>
                <a:lnTo>
                  <a:pt x="1282" y="370"/>
                </a:lnTo>
                <a:lnTo>
                  <a:pt x="1054" y="462"/>
                </a:lnTo>
                <a:lnTo>
                  <a:pt x="980" y="388"/>
                </a:lnTo>
                <a:lnTo>
                  <a:pt x="1097" y="173"/>
                </a:lnTo>
                <a:lnTo>
                  <a:pt x="986" y="105"/>
                </a:lnTo>
                <a:lnTo>
                  <a:pt x="808" y="283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hidden">
          <a:xfrm>
            <a:off x="107950" y="15875"/>
            <a:ext cx="838200" cy="787400"/>
          </a:xfrm>
          <a:custGeom>
            <a:avLst/>
            <a:gdLst/>
            <a:ahLst/>
            <a:cxnLst>
              <a:cxn ang="0">
                <a:pos x="335" y="56"/>
              </a:cxn>
              <a:cxn ang="0">
                <a:pos x="293" y="46"/>
              </a:cxn>
              <a:cxn ang="0">
                <a:pos x="288" y="0"/>
              </a:cxn>
              <a:cxn ang="0">
                <a:pos x="238" y="0"/>
              </a:cxn>
              <a:cxn ang="0">
                <a:pos x="232" y="46"/>
              </a:cxn>
              <a:cxn ang="0">
                <a:pos x="198" y="58"/>
              </a:cxn>
              <a:cxn ang="0">
                <a:pos x="146" y="0"/>
              </a:cxn>
              <a:cxn ang="0">
                <a:pos x="114" y="14"/>
              </a:cxn>
              <a:cxn ang="0">
                <a:pos x="147" y="84"/>
              </a:cxn>
              <a:cxn ang="0">
                <a:pos x="124" y="107"/>
              </a:cxn>
              <a:cxn ang="0">
                <a:pos x="50" y="81"/>
              </a:cxn>
              <a:cxn ang="0">
                <a:pos x="32" y="109"/>
              </a:cxn>
              <a:cxn ang="0">
                <a:pos x="90" y="159"/>
              </a:cxn>
              <a:cxn ang="0">
                <a:pos x="80" y="197"/>
              </a:cxn>
              <a:cxn ang="0">
                <a:pos x="2" y="202"/>
              </a:cxn>
              <a:cxn ang="0">
                <a:pos x="0" y="244"/>
              </a:cxn>
              <a:cxn ang="0">
                <a:pos x="80" y="256"/>
              </a:cxn>
              <a:cxn ang="0">
                <a:pos x="88" y="292"/>
              </a:cxn>
              <a:cxn ang="0">
                <a:pos x="29" y="345"/>
              </a:cxn>
              <a:cxn ang="0">
                <a:pos x="50" y="378"/>
              </a:cxn>
              <a:cxn ang="0">
                <a:pos x="116" y="347"/>
              </a:cxn>
              <a:cxn ang="0">
                <a:pos x="141" y="372"/>
              </a:cxn>
              <a:cxn ang="0">
                <a:pos x="107" y="435"/>
              </a:cxn>
              <a:cxn ang="0">
                <a:pos x="139" y="462"/>
              </a:cxn>
              <a:cxn ang="0">
                <a:pos x="198" y="404"/>
              </a:cxn>
              <a:cxn ang="0">
                <a:pos x="232" y="416"/>
              </a:cxn>
              <a:cxn ang="0">
                <a:pos x="240" y="494"/>
              </a:cxn>
              <a:cxn ang="0">
                <a:pos x="292" y="496"/>
              </a:cxn>
              <a:cxn ang="0">
                <a:pos x="297" y="414"/>
              </a:cxn>
              <a:cxn ang="0">
                <a:pos x="341" y="403"/>
              </a:cxn>
              <a:cxn ang="0">
                <a:pos x="393" y="460"/>
              </a:cxn>
              <a:cxn ang="0">
                <a:pos x="427" y="439"/>
              </a:cxn>
              <a:cxn ang="0">
                <a:pos x="393" y="370"/>
              </a:cxn>
              <a:cxn ang="0">
                <a:pos x="416" y="341"/>
              </a:cxn>
              <a:cxn ang="0">
                <a:pos x="484" y="374"/>
              </a:cxn>
              <a:cxn ang="0">
                <a:pos x="505" y="338"/>
              </a:cxn>
              <a:cxn ang="0">
                <a:pos x="442" y="292"/>
              </a:cxn>
              <a:cxn ang="0">
                <a:pos x="450" y="252"/>
              </a:cxn>
              <a:cxn ang="0">
                <a:pos x="528" y="244"/>
              </a:cxn>
              <a:cxn ang="0">
                <a:pos x="526" y="204"/>
              </a:cxn>
              <a:cxn ang="0">
                <a:pos x="448" y="193"/>
              </a:cxn>
              <a:cxn ang="0">
                <a:pos x="440" y="162"/>
              </a:cxn>
              <a:cxn ang="0">
                <a:pos x="503" y="119"/>
              </a:cxn>
              <a:cxn ang="0">
                <a:pos x="482" y="82"/>
              </a:cxn>
              <a:cxn ang="0">
                <a:pos x="412" y="111"/>
              </a:cxn>
              <a:cxn ang="0">
                <a:pos x="389" y="88"/>
              </a:cxn>
              <a:cxn ang="0">
                <a:pos x="425" y="21"/>
              </a:cxn>
              <a:cxn ang="0">
                <a:pos x="391" y="0"/>
              </a:cxn>
              <a:cxn ang="0">
                <a:pos x="335" y="56"/>
              </a:cxn>
            </a:cxnLst>
            <a:rect l="0" t="0" r="r" b="b"/>
            <a:pathLst>
              <a:path w="528" h="496">
                <a:moveTo>
                  <a:pt x="335" y="56"/>
                </a:moveTo>
                <a:lnTo>
                  <a:pt x="293" y="46"/>
                </a:lnTo>
                <a:lnTo>
                  <a:pt x="288" y="0"/>
                </a:lnTo>
                <a:lnTo>
                  <a:pt x="238" y="0"/>
                </a:lnTo>
                <a:lnTo>
                  <a:pt x="232" y="46"/>
                </a:lnTo>
                <a:lnTo>
                  <a:pt x="198" y="58"/>
                </a:lnTo>
                <a:lnTo>
                  <a:pt x="146" y="0"/>
                </a:lnTo>
                <a:lnTo>
                  <a:pt x="114" y="14"/>
                </a:lnTo>
                <a:lnTo>
                  <a:pt x="147" y="84"/>
                </a:lnTo>
                <a:lnTo>
                  <a:pt x="124" y="107"/>
                </a:lnTo>
                <a:lnTo>
                  <a:pt x="50" y="81"/>
                </a:lnTo>
                <a:lnTo>
                  <a:pt x="32" y="109"/>
                </a:lnTo>
                <a:lnTo>
                  <a:pt x="90" y="159"/>
                </a:lnTo>
                <a:lnTo>
                  <a:pt x="80" y="197"/>
                </a:lnTo>
                <a:lnTo>
                  <a:pt x="2" y="202"/>
                </a:lnTo>
                <a:lnTo>
                  <a:pt x="0" y="244"/>
                </a:lnTo>
                <a:lnTo>
                  <a:pt x="80" y="256"/>
                </a:lnTo>
                <a:lnTo>
                  <a:pt x="88" y="292"/>
                </a:lnTo>
                <a:lnTo>
                  <a:pt x="29" y="345"/>
                </a:lnTo>
                <a:lnTo>
                  <a:pt x="50" y="378"/>
                </a:lnTo>
                <a:lnTo>
                  <a:pt x="116" y="347"/>
                </a:lnTo>
                <a:lnTo>
                  <a:pt x="141" y="372"/>
                </a:lnTo>
                <a:lnTo>
                  <a:pt x="107" y="435"/>
                </a:lnTo>
                <a:lnTo>
                  <a:pt x="139" y="462"/>
                </a:lnTo>
                <a:lnTo>
                  <a:pt x="198" y="404"/>
                </a:lnTo>
                <a:lnTo>
                  <a:pt x="232" y="416"/>
                </a:lnTo>
                <a:lnTo>
                  <a:pt x="240" y="494"/>
                </a:lnTo>
                <a:lnTo>
                  <a:pt x="292" y="496"/>
                </a:lnTo>
                <a:lnTo>
                  <a:pt x="297" y="414"/>
                </a:lnTo>
                <a:lnTo>
                  <a:pt x="341" y="403"/>
                </a:lnTo>
                <a:lnTo>
                  <a:pt x="393" y="460"/>
                </a:lnTo>
                <a:lnTo>
                  <a:pt x="427" y="439"/>
                </a:lnTo>
                <a:lnTo>
                  <a:pt x="393" y="370"/>
                </a:lnTo>
                <a:lnTo>
                  <a:pt x="416" y="341"/>
                </a:lnTo>
                <a:lnTo>
                  <a:pt x="484" y="374"/>
                </a:lnTo>
                <a:lnTo>
                  <a:pt x="505" y="338"/>
                </a:lnTo>
                <a:lnTo>
                  <a:pt x="442" y="292"/>
                </a:lnTo>
                <a:lnTo>
                  <a:pt x="450" y="252"/>
                </a:lnTo>
                <a:lnTo>
                  <a:pt x="528" y="244"/>
                </a:lnTo>
                <a:lnTo>
                  <a:pt x="526" y="204"/>
                </a:lnTo>
                <a:lnTo>
                  <a:pt x="448" y="193"/>
                </a:lnTo>
                <a:lnTo>
                  <a:pt x="440" y="162"/>
                </a:lnTo>
                <a:lnTo>
                  <a:pt x="503" y="119"/>
                </a:lnTo>
                <a:lnTo>
                  <a:pt x="482" y="82"/>
                </a:lnTo>
                <a:lnTo>
                  <a:pt x="412" y="111"/>
                </a:lnTo>
                <a:lnTo>
                  <a:pt x="389" y="88"/>
                </a:lnTo>
                <a:lnTo>
                  <a:pt x="425" y="21"/>
                </a:lnTo>
                <a:lnTo>
                  <a:pt x="391" y="0"/>
                </a:lnTo>
                <a:lnTo>
                  <a:pt x="335" y="56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hidden">
          <a:xfrm>
            <a:off x="1192213" y="354013"/>
            <a:ext cx="2266950" cy="22701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hidden">
          <a:xfrm>
            <a:off x="2532063" y="1270000"/>
            <a:ext cx="3670300" cy="3671888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hidden">
          <a:xfrm>
            <a:off x="3175" y="4797425"/>
            <a:ext cx="3417888" cy="2097088"/>
          </a:xfrm>
          <a:custGeom>
            <a:avLst/>
            <a:gdLst/>
            <a:ahLst/>
            <a:cxnLst>
              <a:cxn ang="0">
                <a:pos x="1368" y="358"/>
              </a:cxn>
              <a:cxn ang="0">
                <a:pos x="1197" y="318"/>
              </a:cxn>
              <a:cxn ang="0">
                <a:pos x="1173" y="0"/>
              </a:cxn>
              <a:cxn ang="0">
                <a:pos x="964" y="16"/>
              </a:cxn>
              <a:cxn ang="0">
                <a:pos x="948" y="318"/>
              </a:cxn>
              <a:cxn ang="0">
                <a:pos x="808" y="366"/>
              </a:cxn>
              <a:cxn ang="0">
                <a:pos x="606" y="109"/>
              </a:cxn>
              <a:cxn ang="0">
                <a:pos x="467" y="187"/>
              </a:cxn>
              <a:cxn ang="0">
                <a:pos x="599" y="474"/>
              </a:cxn>
              <a:cxn ang="0">
                <a:pos x="506" y="568"/>
              </a:cxn>
              <a:cxn ang="0">
                <a:pos x="202" y="459"/>
              </a:cxn>
              <a:cxn ang="0">
                <a:pos x="132" y="576"/>
              </a:cxn>
              <a:cxn ang="0">
                <a:pos x="365" y="778"/>
              </a:cxn>
              <a:cxn ang="0">
                <a:pos x="327" y="933"/>
              </a:cxn>
              <a:cxn ang="0">
                <a:pos x="7" y="956"/>
              </a:cxn>
              <a:cxn ang="0">
                <a:pos x="0" y="1128"/>
              </a:cxn>
              <a:cxn ang="0">
                <a:pos x="327" y="1174"/>
              </a:cxn>
              <a:cxn ang="0">
                <a:pos x="358" y="1321"/>
              </a:cxn>
              <a:cxn ang="0">
                <a:pos x="1804" y="1321"/>
              </a:cxn>
              <a:cxn ang="0">
                <a:pos x="1835" y="1158"/>
              </a:cxn>
              <a:cxn ang="0">
                <a:pos x="2153" y="1128"/>
              </a:cxn>
              <a:cxn ang="0">
                <a:pos x="2146" y="964"/>
              </a:cxn>
              <a:cxn ang="0">
                <a:pos x="1827" y="917"/>
              </a:cxn>
              <a:cxn ang="0">
                <a:pos x="1795" y="793"/>
              </a:cxn>
              <a:cxn ang="0">
                <a:pos x="2052" y="615"/>
              </a:cxn>
              <a:cxn ang="0">
                <a:pos x="1967" y="467"/>
              </a:cxn>
              <a:cxn ang="0">
                <a:pos x="1679" y="583"/>
              </a:cxn>
              <a:cxn ang="0">
                <a:pos x="1586" y="490"/>
              </a:cxn>
              <a:cxn ang="0">
                <a:pos x="1733" y="218"/>
              </a:cxn>
              <a:cxn ang="0">
                <a:pos x="1593" y="132"/>
              </a:cxn>
              <a:cxn ang="0">
                <a:pos x="1368" y="358"/>
              </a:cxn>
            </a:cxnLst>
            <a:rect l="0" t="0" r="r" b="b"/>
            <a:pathLst>
              <a:path w="2153" h="1321">
                <a:moveTo>
                  <a:pt x="1368" y="358"/>
                </a:moveTo>
                <a:lnTo>
                  <a:pt x="1197" y="318"/>
                </a:lnTo>
                <a:lnTo>
                  <a:pt x="1173" y="0"/>
                </a:lnTo>
                <a:lnTo>
                  <a:pt x="964" y="16"/>
                </a:lnTo>
                <a:lnTo>
                  <a:pt x="948" y="318"/>
                </a:lnTo>
                <a:lnTo>
                  <a:pt x="808" y="366"/>
                </a:lnTo>
                <a:lnTo>
                  <a:pt x="606" y="109"/>
                </a:lnTo>
                <a:lnTo>
                  <a:pt x="467" y="187"/>
                </a:lnTo>
                <a:lnTo>
                  <a:pt x="599" y="474"/>
                </a:lnTo>
                <a:lnTo>
                  <a:pt x="506" y="568"/>
                </a:lnTo>
                <a:lnTo>
                  <a:pt x="202" y="459"/>
                </a:lnTo>
                <a:lnTo>
                  <a:pt x="132" y="576"/>
                </a:lnTo>
                <a:lnTo>
                  <a:pt x="365" y="778"/>
                </a:lnTo>
                <a:lnTo>
                  <a:pt x="327" y="933"/>
                </a:lnTo>
                <a:lnTo>
                  <a:pt x="7" y="956"/>
                </a:lnTo>
                <a:lnTo>
                  <a:pt x="0" y="1128"/>
                </a:lnTo>
                <a:lnTo>
                  <a:pt x="327" y="1174"/>
                </a:lnTo>
                <a:lnTo>
                  <a:pt x="358" y="1321"/>
                </a:lnTo>
                <a:lnTo>
                  <a:pt x="1804" y="1321"/>
                </a:lnTo>
                <a:lnTo>
                  <a:pt x="1835" y="1158"/>
                </a:lnTo>
                <a:lnTo>
                  <a:pt x="2153" y="1128"/>
                </a:lnTo>
                <a:lnTo>
                  <a:pt x="2146" y="964"/>
                </a:lnTo>
                <a:lnTo>
                  <a:pt x="1827" y="917"/>
                </a:lnTo>
                <a:lnTo>
                  <a:pt x="1795" y="793"/>
                </a:lnTo>
                <a:lnTo>
                  <a:pt x="2052" y="615"/>
                </a:lnTo>
                <a:lnTo>
                  <a:pt x="1967" y="467"/>
                </a:lnTo>
                <a:lnTo>
                  <a:pt x="1679" y="583"/>
                </a:lnTo>
                <a:lnTo>
                  <a:pt x="1586" y="490"/>
                </a:lnTo>
                <a:lnTo>
                  <a:pt x="1733" y="218"/>
                </a:lnTo>
                <a:lnTo>
                  <a:pt x="1593" y="132"/>
                </a:lnTo>
                <a:lnTo>
                  <a:pt x="1368" y="35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hidden">
          <a:xfrm>
            <a:off x="4494213" y="4425950"/>
            <a:ext cx="2263775" cy="226377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Freeform 8"/>
          <p:cNvSpPr>
            <a:spLocks/>
          </p:cNvSpPr>
          <p:nvPr/>
        </p:nvSpPr>
        <p:spPr bwMode="hidden">
          <a:xfrm>
            <a:off x="5646738" y="487363"/>
            <a:ext cx="2928937" cy="29305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hidden">
          <a:xfrm>
            <a:off x="7146925" y="2555875"/>
            <a:ext cx="2008188" cy="3997325"/>
          </a:xfrm>
          <a:custGeom>
            <a:avLst/>
            <a:gdLst/>
            <a:ahLst/>
            <a:cxnLst>
              <a:cxn ang="0">
                <a:pos x="1265" y="0"/>
              </a:cxn>
              <a:cxn ang="0">
                <a:pos x="1128" y="18"/>
              </a:cxn>
              <a:cxn ang="0">
                <a:pos x="1110" y="372"/>
              </a:cxn>
              <a:cxn ang="0">
                <a:pos x="946" y="428"/>
              </a:cxn>
              <a:cxn ang="0">
                <a:pos x="710" y="127"/>
              </a:cxn>
              <a:cxn ang="0">
                <a:pos x="546" y="219"/>
              </a:cxn>
              <a:cxn ang="0">
                <a:pos x="701" y="555"/>
              </a:cxn>
              <a:cxn ang="0">
                <a:pos x="592" y="665"/>
              </a:cxn>
              <a:cxn ang="0">
                <a:pos x="237" y="537"/>
              </a:cxn>
              <a:cxn ang="0">
                <a:pos x="155" y="674"/>
              </a:cxn>
              <a:cxn ang="0">
                <a:pos x="427" y="911"/>
              </a:cxn>
              <a:cxn ang="0">
                <a:pos x="383" y="1093"/>
              </a:cxn>
              <a:cxn ang="0">
                <a:pos x="9" y="1121"/>
              </a:cxn>
              <a:cxn ang="0">
                <a:pos x="0" y="1322"/>
              </a:cxn>
              <a:cxn ang="0">
                <a:pos x="383" y="1376"/>
              </a:cxn>
              <a:cxn ang="0">
                <a:pos x="419" y="1549"/>
              </a:cxn>
              <a:cxn ang="0">
                <a:pos x="136" y="1804"/>
              </a:cxn>
              <a:cxn ang="0">
                <a:pos x="237" y="1959"/>
              </a:cxn>
              <a:cxn ang="0">
                <a:pos x="555" y="1813"/>
              </a:cxn>
              <a:cxn ang="0">
                <a:pos x="674" y="1932"/>
              </a:cxn>
              <a:cxn ang="0">
                <a:pos x="509" y="2232"/>
              </a:cxn>
              <a:cxn ang="0">
                <a:pos x="664" y="2360"/>
              </a:cxn>
              <a:cxn ang="0">
                <a:pos x="946" y="2087"/>
              </a:cxn>
              <a:cxn ang="0">
                <a:pos x="1110" y="2142"/>
              </a:cxn>
              <a:cxn ang="0">
                <a:pos x="1147" y="2515"/>
              </a:cxn>
              <a:cxn ang="0">
                <a:pos x="1265" y="2518"/>
              </a:cxn>
              <a:cxn ang="0">
                <a:pos x="1265" y="0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Freeform 10"/>
          <p:cNvSpPr>
            <a:spLocks/>
          </p:cNvSpPr>
          <p:nvPr/>
        </p:nvSpPr>
        <p:spPr bwMode="hidden">
          <a:xfrm rot="16200000">
            <a:off x="3977481" y="-853281"/>
            <a:ext cx="1722438" cy="3429000"/>
          </a:xfrm>
          <a:custGeom>
            <a:avLst/>
            <a:gdLst/>
            <a:ahLst/>
            <a:cxnLst>
              <a:cxn ang="0">
                <a:pos x="1265" y="0"/>
              </a:cxn>
              <a:cxn ang="0">
                <a:pos x="1128" y="18"/>
              </a:cxn>
              <a:cxn ang="0">
                <a:pos x="1110" y="372"/>
              </a:cxn>
              <a:cxn ang="0">
                <a:pos x="946" y="428"/>
              </a:cxn>
              <a:cxn ang="0">
                <a:pos x="710" y="127"/>
              </a:cxn>
              <a:cxn ang="0">
                <a:pos x="546" y="219"/>
              </a:cxn>
              <a:cxn ang="0">
                <a:pos x="701" y="555"/>
              </a:cxn>
              <a:cxn ang="0">
                <a:pos x="592" y="665"/>
              </a:cxn>
              <a:cxn ang="0">
                <a:pos x="237" y="537"/>
              </a:cxn>
              <a:cxn ang="0">
                <a:pos x="155" y="674"/>
              </a:cxn>
              <a:cxn ang="0">
                <a:pos x="427" y="911"/>
              </a:cxn>
              <a:cxn ang="0">
                <a:pos x="383" y="1093"/>
              </a:cxn>
              <a:cxn ang="0">
                <a:pos x="9" y="1121"/>
              </a:cxn>
              <a:cxn ang="0">
                <a:pos x="0" y="1322"/>
              </a:cxn>
              <a:cxn ang="0">
                <a:pos x="383" y="1376"/>
              </a:cxn>
              <a:cxn ang="0">
                <a:pos x="419" y="1549"/>
              </a:cxn>
              <a:cxn ang="0">
                <a:pos x="136" y="1804"/>
              </a:cxn>
              <a:cxn ang="0">
                <a:pos x="237" y="1959"/>
              </a:cxn>
              <a:cxn ang="0">
                <a:pos x="555" y="1813"/>
              </a:cxn>
              <a:cxn ang="0">
                <a:pos x="674" y="1932"/>
              </a:cxn>
              <a:cxn ang="0">
                <a:pos x="509" y="2232"/>
              </a:cxn>
              <a:cxn ang="0">
                <a:pos x="664" y="2360"/>
              </a:cxn>
              <a:cxn ang="0">
                <a:pos x="946" y="2087"/>
              </a:cxn>
              <a:cxn ang="0">
                <a:pos x="1110" y="2142"/>
              </a:cxn>
              <a:cxn ang="0">
                <a:pos x="1147" y="2515"/>
              </a:cxn>
              <a:cxn ang="0">
                <a:pos x="1265" y="2518"/>
              </a:cxn>
              <a:cxn ang="0">
                <a:pos x="1265" y="0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pic>
        <p:nvPicPr>
          <p:cNvPr id="13" name="Picture 11" descr="Facbann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invGray">
          <a:xfrm>
            <a:off x="3175" y="-3175"/>
            <a:ext cx="8032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7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9217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1148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1143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426B3-18F5-489D-8A76-219E3A153B9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BCA54-DCA6-4E29-B101-6ACC6B6590E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8E3E7-9F98-4345-B96B-250651CB323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FAF61-1B47-4C37-820E-E654AFA471D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E46FB-C176-4A15-A6E7-595DEB54751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908DF-7352-40F3-B35D-6B7A4152E45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DC581-6D73-4A44-9285-B252EC1AC7E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553AA-AA71-4F2D-B6EF-8CF7E6CC937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0A25F-8D50-44D5-82FD-F8E90969C1CE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57F03-4FEB-4DAC-8B2C-1BA297A345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D0BA8-4419-46F1-AB35-1A9B3824456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C7257-A7F6-4CFE-9099-906289F4384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3048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4D0C4-A84D-4DDE-AC84-01D0F7CDCB4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175107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80D83-84E0-420F-BD70-4C906EBEA2B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BAF6E-7035-494A-8950-50EDCBA34B6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35451-ABC0-4882-8BAE-A49AFD641F8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752600"/>
            <a:ext cx="4194175" cy="4270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194175" cy="4270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1B456-578B-4024-A01C-EF27C193F59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9D02C-835A-4F86-9106-24EC4EB1866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04EAC-E129-448D-858F-524732A13D4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DDE5C-B583-47A7-A1E9-CFFA978F38E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0FA5A-25D3-4B39-BBAF-F1860F956552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CA990-8C2C-4577-9F89-AF648CE38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61DAA-8BD5-46E6-B53A-2C886BB52BB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56C50-7D78-4303-91CE-4B82C8B2F9B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22678-5771-4801-982B-1CCCA43E493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381000"/>
            <a:ext cx="2135187" cy="5641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381000"/>
            <a:ext cx="6253163" cy="5641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37F02-7516-4556-8205-D325EF587E6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CC9F4-C313-47C0-91C8-D44C0D57E33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5BABF-6E1D-4595-9560-852A88FB00A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A5B74-E013-4F52-AD52-EC86D0DA5B3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68922-24D0-4FA6-A3FF-1C1E707C72C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3694A-BD8C-45E3-BDC6-7585BCFF939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9A905-7759-4369-9F3D-7C62A8B978C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64248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564249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7A450-C60E-490F-B0AB-28DB90352ED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9A612-F8D1-4387-821B-6053F5E2084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57D2F-7DCA-436F-AE0A-82D54F100A5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28094-68E0-4719-B6A8-1B1D4FFF0EB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6244B-C999-4D63-81DA-BCB12F05BC6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0699A-E10D-4632-BDA4-2349438C879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28BF2-890A-45F4-8AB9-013D50A3C7A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6B198-53E7-4767-8E79-61111C0AB2B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24D41-0FC9-4A2E-BE07-9791CDE41E4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4E05D-5513-4F4F-9047-865A70591DC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AD7A4-6721-4BA1-8E4A-A59D2741137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109AE-DDBD-4247-949B-1077BDEE9F7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8EA1D-0F5C-4A7C-9651-1B76BB693ED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F6DB7-F4C1-4ED3-A157-6158993460D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32E61-8665-41ED-BC10-D29F1D026EF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EFBCD-5367-4762-99D7-0238CCD5B6F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DF26-426E-456E-A75C-514711C2E41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22B11-2CE6-4C66-B65F-51988585266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1DA3E9-233D-4380-B224-63CE8E8C0132}" type="datetimeFigureOut">
              <a:rPr lang="en-US" smtClean="0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DA8DAF-0696-4F5D-A036-9E0F7B477C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DB259C-9EE1-4EC3-BD66-22FF895544BD}" type="datetimeFigureOut">
              <a:rPr lang="en-US" smtClean="0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D63AA6-36E3-41ED-9EB0-9804F42CDC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BEC417-47F4-4913-A096-0492DB778225}" type="datetimeFigureOut">
              <a:rPr lang="en-US" smtClean="0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97EDB6-8B65-4CDA-8EBF-8A160F9E53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100410-D1C2-433A-B157-3F1BBA6DE77B}" type="datetimeFigureOut">
              <a:rPr lang="en-US" smtClean="0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9DA6F1-AC9D-4E56-9AFA-9FE16D4E50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AF9AE-5EA2-41F5-BD5E-77828069F92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D97196-83D4-4D2D-91BF-062D22818424}" type="datetimeFigureOut">
              <a:rPr lang="en-US" smtClean="0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F668C-6687-44C5-8796-17E435ECA7A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FDF508-FCE8-49AB-8761-5A3D178C7A76}" type="datetimeFigureOut">
              <a:rPr lang="en-US" smtClean="0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66160-C646-4D87-898E-4FC7292098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63D91C-5A6A-4078-90E2-CD645FE58491}" type="datetimeFigureOut">
              <a:rPr lang="en-US" smtClean="0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24BE4F-DB69-4092-994B-8B2FB4634C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75C3C8-A34C-430B-BC4A-2A7791031C21}" type="datetimeFigureOut">
              <a:rPr lang="en-US" smtClean="0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CF3E7D-10EC-4D6E-8CCC-A188ED9DF5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pPr>
              <a:defRPr/>
            </a:pPr>
            <a:fld id="{F588F14A-6A10-4DD2-AA0F-7C2EB8146D4F}" type="datetimeFigureOut">
              <a:rPr lang="en-US" smtClean="0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pPr>
              <a:defRPr/>
            </a:pPr>
            <a:fld id="{EE4342B1-8E1D-4EF0-8049-3692BAE27E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17BED4-152A-476A-88DC-230212AF59A3}" type="datetimeFigureOut">
              <a:rPr lang="en-US" smtClean="0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727DE9-4CBB-4786-A347-A2F5BE3D7D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60A25F-8D50-44D5-82FD-F8E90969C1CE}" type="datetimeFigureOut">
              <a:rPr lang="en-US" smtClean="0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E57F03-4FEB-4DAC-8B2C-1BA297A345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5AE8E-CA51-4A4F-BB9F-3DE205607A5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E4D09-AF5A-4B03-BBA6-4DC24AC983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4FD24-DCF9-4C82-AA5D-AB872FE4550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4C3F9-3AAD-4DE8-8551-BC57B10138D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B259C-9EE1-4EC3-BD66-22FF895544BD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63AA6-36E3-41ED-9EB0-9804F42CDC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5551-5D6B-4B86-95CB-7C4BF0E9393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11625-A05A-4BB0-9285-02BC26C6700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9DDA9-42DE-4896-BC1C-6459807332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8C27E-588B-4831-A1D9-0AB5AAAC219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944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2944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A403A-BDDA-4F0D-8407-409F15985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9C21A-0EC5-4F01-A7CC-8589A1444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49711-394A-447C-870D-5F11495D1B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2A700-B2D9-4123-B420-C35E783383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2115C-7CE9-4CB5-A7F8-590D03017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199FF-F98E-4BC0-968F-D73C26D66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EC417-47F4-4913-A096-0492DB778225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7EDB6-8B65-4CDA-8EBF-8A160F9E53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C6A34-BE4C-4F32-8514-B3EB5512DA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C8D73-053F-4BA6-93D9-242AEEFB4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B1996-26C9-4433-93EC-9CC3C010BB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A59C2-0810-435A-A9F8-91D14A0DB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71D18-3AC2-4085-944A-C6D8F6B7D2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BA288-A377-40A0-BF2F-E5ED3AC98B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E33D2-E9E7-419D-88F2-1A068DE68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AD9A1-1DBA-487D-931A-0F253197F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57173-815F-47A6-8156-AE90873E7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27ED8-B023-433B-A071-E7762341C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00410-D1C2-433A-B157-3F1BBA6DE77B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DA6F1-AC9D-4E56-9AFA-9FE16D4E5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FBA94-1EBC-48FB-8533-5F4FEA3009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9DBF4-22D5-4E90-826D-3493CA190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C9B9A-9550-4E62-9059-3CE8920E6C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A6A21-414C-4C22-97FA-E4E91EC7F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BBCCD-057D-418E-BEDD-F31C6D0D7E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9F480-CCE3-4EAD-8152-74D995F3A8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41274-CA94-40DE-8593-FB1DD3875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17863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7863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88A5F-C17A-4B63-9441-4F911AF6A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7F3EB-303A-4611-B866-2CF1B22C4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7B02A-EA6A-4FDB-A307-00EA711910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97196-83D4-4D2D-91BF-062D22818424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F668C-6687-44C5-8796-17E435ECA7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783D1-FB80-439E-9F70-396FA07826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D9364-F8FA-4806-A595-B0CEEADA75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52C87-8005-4249-B874-A3DA184D9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BCA57-5DEE-4A01-9AE0-62C838D90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8AB21-54FA-4496-BDF6-EEA8EA8D9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6083B-5F0B-43AC-9BA8-D1A7E2E65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C077D-9AF4-4403-BED8-CDE0B92DB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4E813-7A80-44D7-9371-6C70945E2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white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white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4417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124417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fld id="{0FD6CDB0-EFAB-4CB5-AE54-FA4C581F722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F5264-FAC7-4B29-8D55-CE8088C7D6A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DF508-FCE8-49AB-8761-5A3D178C7A76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66160-C646-4D87-898E-4FC729209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8E0A4-1AC6-49BA-8F95-D5ED4AE360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E08CD-6240-4D0A-B72A-F546C70B56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2AC5A-86D9-40E8-8CA3-77BCAB7B805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DD364-7F09-49D9-B157-C7517EECD2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D115D-C1BD-43A2-B6FD-119AEC34DE6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45866-83DA-41E8-8475-C59E83B00BF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F13F0-0D3A-498A-A45C-B5A0D0EE4C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37D7C-50D9-4AF2-B630-C75895F683E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CAF1F-45E5-4655-9E0C-391F9E93DE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24827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4827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43B30-E36F-4309-A264-6109AD3B1D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3D91C-5A6A-4078-90E2-CD645FE58491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4BE4F-DB69-4092-994B-8B2FB4634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84720-D15F-403A-821C-436581FF3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D4B61-5F49-49B5-AE8D-F3AB1C5D5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E75F1-A53E-4DE2-8FFE-A95AFD672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4217A-22B2-491B-97A9-618A831B26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442A7-D47F-4E41-BFC6-ADBABE04FB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F27E9-801C-4E70-9A68-359133F12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D0D89-1592-452A-A8D4-07A556894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D5566-0F84-4F97-9703-E7FDCF757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C5A44-ACB0-4AEF-A0B1-2C7A7FDEAE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71DF3-F7D5-4CFC-BCCF-7E8B1DC30C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5C3C8-A34C-430B-BC4A-2A7791031C21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F3E7D-10EC-4D6E-8CCC-A188ED9DF5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2" y="187"/>
              <a:ext cx="4299" cy="3371"/>
              <a:chOff x="0" y="1"/>
              <a:chExt cx="5533" cy="4340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1"/>
                <a:ext cx="5470" cy="4340"/>
                <a:chOff x="0" y="1"/>
                <a:chExt cx="5470" cy="4340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7"/>
                  <a:ext cx="2919" cy="2150"/>
                  <a:chOff x="1265" y="815"/>
                  <a:chExt cx="2919" cy="2150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8"/>
                    <a:ext cx="2919" cy="214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 Black" pitchFamily="34" charset="0"/>
                      <a:cs typeface="+mn-cs"/>
                    </a:endParaRPr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1"/>
                    <a:ext cx="578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 Black" pitchFamily="34" charset="0"/>
                      <a:cs typeface="+mn-cs"/>
                    </a:endParaRPr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1"/>
                  <a:ext cx="5470" cy="4340"/>
                  <a:chOff x="0" y="1"/>
                  <a:chExt cx="5470" cy="4340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3"/>
                    <a:ext cx="1259" cy="2325"/>
                    <a:chOff x="3470" y="1531"/>
                    <a:chExt cx="1259" cy="2325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44"/>
                      <a:ext cx="1725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2" y="3149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2"/>
                    <a:ext cx="2462" cy="1331"/>
                    <a:chOff x="2864" y="2020"/>
                    <a:chExt cx="2462" cy="1331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7"/>
                      <a:ext cx="1813" cy="34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0" y="1804"/>
                    <a:ext cx="2478" cy="1064"/>
                    <a:chOff x="2896" y="1832"/>
                    <a:chExt cx="2478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6" y="1829"/>
                      <a:ext cx="1736" cy="30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2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6"/>
                    <a:chOff x="2938" y="918"/>
                    <a:chExt cx="1879" cy="426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8"/>
                      <a:ext cx="1233" cy="20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21"/>
                      <a:ext cx="662" cy="33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1" cy="1334"/>
                    <a:chOff x="-5" y="2196"/>
                    <a:chExt cx="2461" cy="1334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2" cy="3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3" cy="54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6"/>
                    <a:ext cx="2472" cy="927"/>
                    <a:chOff x="-74" y="1814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1"/>
                      <a:ext cx="1677" cy="33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6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39" cy="656"/>
                    <a:chOff x="23" y="1591"/>
                    <a:chExt cx="2339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8" y="1591"/>
                      <a:ext cx="154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3" y="1758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7"/>
                    <a:ext cx="2150" cy="344"/>
                    <a:chOff x="189" y="1445"/>
                    <a:chExt cx="2150" cy="344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5"/>
                      <a:ext cx="754" cy="344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2"/>
                    <a:ext cx="1849" cy="553"/>
                    <a:chOff x="616" y="900"/>
                    <a:chExt cx="1849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2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3"/>
                      <a:ext cx="662" cy="33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0"/>
                    <a:ext cx="1767" cy="742"/>
                    <a:chOff x="911" y="590"/>
                    <a:chExt cx="1767" cy="742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7"/>
                      <a:ext cx="66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4"/>
                    <a:ext cx="778" cy="1515"/>
                    <a:chOff x="1633" y="102"/>
                    <a:chExt cx="778" cy="1515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29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1"/>
                    <a:ext cx="635" cy="1534"/>
                    <a:chOff x="1935" y="29"/>
                    <a:chExt cx="635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28" y="928"/>
                      <a:ext cx="1063" cy="21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7"/>
                      <a:ext cx="569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6" cy="566"/>
                    <a:chOff x="2822" y="672"/>
                    <a:chExt cx="1846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69"/>
                      <a:ext cx="663" cy="34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3" cy="717"/>
                    <a:chOff x="2683" y="445"/>
                    <a:chExt cx="1783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5"/>
                      <a:ext cx="663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38" cy="1520"/>
                    <a:chOff x="2800" y="41"/>
                    <a:chExt cx="638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09" y="182"/>
                      <a:ext cx="570" cy="28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10" y="134"/>
                    <a:ext cx="1015" cy="1463"/>
                    <a:chOff x="2936" y="162"/>
                    <a:chExt cx="1015" cy="1463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2"/>
                      <a:ext cx="1156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6" y="261"/>
                      <a:ext cx="624" cy="42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5" y="4"/>
                    <a:ext cx="241" cy="1448"/>
                    <a:chOff x="2731" y="32"/>
                    <a:chExt cx="241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9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0"/>
                    <a:ext cx="1083" cy="2450"/>
                    <a:chOff x="943" y="1768"/>
                    <a:chExt cx="1083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8" y="2475"/>
                      <a:ext cx="172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11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2"/>
                    <a:chOff x="1455" y="1936"/>
                    <a:chExt cx="766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6" y="2578"/>
                      <a:ext cx="1596" cy="30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0"/>
                    <a:ext cx="460" cy="2329"/>
                    <a:chOff x="1953" y="1988"/>
                    <a:chExt cx="493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01" y="2696"/>
                      <a:ext cx="1713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02" y="3904"/>
                      <a:ext cx="917" cy="46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2" y="3435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9"/>
                    <a:ext cx="881" cy="2424"/>
                    <a:chOff x="3181" y="1867"/>
                    <a:chExt cx="881" cy="2424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7" cy="30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8" y="3615"/>
                      <a:ext cx="882" cy="46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1" cy="2385"/>
                    <a:chOff x="3006" y="1984"/>
                    <a:chExt cx="621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599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7" y="3746"/>
                      <a:ext cx="859" cy="38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1"/>
                    <a:ext cx="404" cy="2221"/>
                    <a:chOff x="2819" y="2099"/>
                    <a:chExt cx="404" cy="2221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7" y="2711"/>
                      <a:ext cx="1470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8" cy="2185"/>
                    <a:chOff x="2287" y="2135"/>
                    <a:chExt cx="428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9" y="2759"/>
                      <a:ext cx="1437" cy="18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50" y="3785"/>
                      <a:ext cx="770" cy="29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3" y="313"/>
                <a:ext cx="5460" cy="3667"/>
                <a:chOff x="73" y="313"/>
                <a:chExt cx="5460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3" y="313"/>
                  <a:ext cx="5460" cy="3667"/>
                  <a:chOff x="73" y="313"/>
                  <a:chExt cx="5460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5" y="454"/>
                    <a:ext cx="2568" cy="2048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7" y="1601"/>
                    <a:ext cx="2017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8" y="1180"/>
                    <a:ext cx="1426" cy="2380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3" y="812"/>
                    <a:ext cx="2541" cy="2380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7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3" cy="2307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6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20253369">
                  <a:off x="3279" y="1529"/>
                  <a:ext cx="443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4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1416327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16328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7BE23-4A9B-4714-8576-796DEA0AC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0669D-094C-4DC0-BA34-D120B7F12D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8CCA6-2C2E-48D3-8D82-D4A10157E0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ECA77-6B1C-43D9-A5BD-E9134C4D08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63FC4-2550-495A-B331-1551687BA2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BC1C9-66D6-47A1-9EC0-5C9A8159A3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2DA83-5B5A-4939-AE65-3972643D5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1AF11-E922-4C03-94FE-7E6377FF8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43BFA-6628-46D1-BF85-E1160EC1AF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B3ECC-A6EC-412C-BA76-4431BEEFA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8F14A-6A10-4DD2-AA0F-7C2EB8146D4F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342B1-8E1D-4EF0-8049-3692BAE27E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7E701-E0EE-4749-852C-92F01C89A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765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2766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AF17D-0236-443D-A123-910815DFE1F3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995AB-77B4-4AAE-8DAC-B50CF5E1C4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4FD39-9B29-4454-9069-A87FE7523787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981D0-E893-4079-8091-C62D1B3DBE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7DC6-2513-46F8-A9EB-499607317EDA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93EE4-BC08-4952-9A10-915354246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B5FEB-4C0E-4139-B6FD-9ABEA1399D0E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944FD-1BF2-40FD-A2C9-3EF6E7139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FA51A-AC0D-40BD-A417-EA97131BF7AF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E661D-197D-40F9-81C3-A81747848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46BE7-7D71-495D-A34C-17D27A55EF46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B2690-0134-4A73-82A5-BDCFF482C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AB3DF-0CE1-4FD8-B643-C0CEEA4A22AC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91BE9-8D36-4644-98BB-ADBA4ADA2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40DFC-0BF5-41C4-ACC2-FC262CB165C0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F4B6A-2720-41F3-B5DF-8FEF254F66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5B051-591D-4F01-BF0F-23214A069AC1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27BED-1D13-4A6B-A5A0-639A6D8BA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108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102.xml"/><Relationship Id="rId6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2.xml"/><Relationship Id="rId5" Type="http://schemas.openxmlformats.org/officeDocument/2006/relationships/slideLayout" Target="../slideLayouts/slideLayout106.xml"/><Relationship Id="rId10" Type="http://schemas.openxmlformats.org/officeDocument/2006/relationships/slideLayout" Target="../slideLayouts/slideLayout111.xml"/><Relationship Id="rId4" Type="http://schemas.openxmlformats.org/officeDocument/2006/relationships/slideLayout" Target="../slideLayouts/slideLayout105.xml"/><Relationship Id="rId9" Type="http://schemas.openxmlformats.org/officeDocument/2006/relationships/slideLayout" Target="../slideLayouts/slideLayout11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1.xml"/><Relationship Id="rId3" Type="http://schemas.openxmlformats.org/officeDocument/2006/relationships/slideLayout" Target="../slideLayouts/slideLayout126.xml"/><Relationship Id="rId7" Type="http://schemas.openxmlformats.org/officeDocument/2006/relationships/slideLayout" Target="../slideLayouts/slideLayout130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5.xml"/><Relationship Id="rId1" Type="http://schemas.openxmlformats.org/officeDocument/2006/relationships/slideLayout" Target="../slideLayouts/slideLayout124.xml"/><Relationship Id="rId6" Type="http://schemas.openxmlformats.org/officeDocument/2006/relationships/slideLayout" Target="../slideLayouts/slideLayout129.xml"/><Relationship Id="rId11" Type="http://schemas.openxmlformats.org/officeDocument/2006/relationships/slideLayout" Target="../slideLayouts/slideLayout134.xml"/><Relationship Id="rId5" Type="http://schemas.openxmlformats.org/officeDocument/2006/relationships/slideLayout" Target="../slideLayouts/slideLayout128.xml"/><Relationship Id="rId10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27.xml"/><Relationship Id="rId9" Type="http://schemas.openxmlformats.org/officeDocument/2006/relationships/slideLayout" Target="../slideLayouts/slideLayout132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2.xml"/><Relationship Id="rId3" Type="http://schemas.openxmlformats.org/officeDocument/2006/relationships/slideLayout" Target="../slideLayouts/slideLayout137.xml"/><Relationship Id="rId7" Type="http://schemas.openxmlformats.org/officeDocument/2006/relationships/slideLayout" Target="../slideLayouts/slideLayout141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6.xml"/><Relationship Id="rId1" Type="http://schemas.openxmlformats.org/officeDocument/2006/relationships/slideLayout" Target="../slideLayouts/slideLayout135.xml"/><Relationship Id="rId6" Type="http://schemas.openxmlformats.org/officeDocument/2006/relationships/slideLayout" Target="../slideLayouts/slideLayout140.xml"/><Relationship Id="rId11" Type="http://schemas.openxmlformats.org/officeDocument/2006/relationships/slideLayout" Target="../slideLayouts/slideLayout145.xml"/><Relationship Id="rId5" Type="http://schemas.openxmlformats.org/officeDocument/2006/relationships/slideLayout" Target="../slideLayouts/slideLayout139.xml"/><Relationship Id="rId10" Type="http://schemas.openxmlformats.org/officeDocument/2006/relationships/slideLayout" Target="../slideLayouts/slideLayout144.xml"/><Relationship Id="rId4" Type="http://schemas.openxmlformats.org/officeDocument/2006/relationships/slideLayout" Target="../slideLayouts/slideLayout138.xml"/><Relationship Id="rId9" Type="http://schemas.openxmlformats.org/officeDocument/2006/relationships/slideLayout" Target="../slideLayouts/slideLayout143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3.xml"/><Relationship Id="rId3" Type="http://schemas.openxmlformats.org/officeDocument/2006/relationships/slideLayout" Target="../slideLayouts/slideLayout148.xml"/><Relationship Id="rId7" Type="http://schemas.openxmlformats.org/officeDocument/2006/relationships/slideLayout" Target="../slideLayouts/slideLayout152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7.xml"/><Relationship Id="rId1" Type="http://schemas.openxmlformats.org/officeDocument/2006/relationships/slideLayout" Target="../slideLayouts/slideLayout146.xml"/><Relationship Id="rId6" Type="http://schemas.openxmlformats.org/officeDocument/2006/relationships/slideLayout" Target="../slideLayouts/slideLayout151.xml"/><Relationship Id="rId11" Type="http://schemas.openxmlformats.org/officeDocument/2006/relationships/slideLayout" Target="../slideLayouts/slideLayout156.xml"/><Relationship Id="rId5" Type="http://schemas.openxmlformats.org/officeDocument/2006/relationships/slideLayout" Target="../slideLayouts/slideLayout150.xml"/><Relationship Id="rId10" Type="http://schemas.openxmlformats.org/officeDocument/2006/relationships/slideLayout" Target="../slideLayouts/slideLayout155.xml"/><Relationship Id="rId4" Type="http://schemas.openxmlformats.org/officeDocument/2006/relationships/slideLayout" Target="../slideLayouts/slideLayout149.xml"/><Relationship Id="rId9" Type="http://schemas.openxmlformats.org/officeDocument/2006/relationships/slideLayout" Target="../slideLayouts/slideLayout15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7.xml"/><Relationship Id="rId3" Type="http://schemas.openxmlformats.org/officeDocument/2006/relationships/slideLayout" Target="../slideLayouts/slideLayout82.xml"/><Relationship Id="rId7" Type="http://schemas.openxmlformats.org/officeDocument/2006/relationships/slideLayout" Target="../slideLayouts/slideLayout86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1.xml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11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4.xml"/><Relationship Id="rId10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3.xml"/><Relationship Id="rId9" Type="http://schemas.openxmlformats.org/officeDocument/2006/relationships/slideLayout" Target="../slideLayouts/slideLayout8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93.xml"/><Relationship Id="rId7" Type="http://schemas.openxmlformats.org/officeDocument/2006/relationships/slideLayout" Target="../slideLayouts/slideLayout97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2.xml"/><Relationship Id="rId1" Type="http://schemas.openxmlformats.org/officeDocument/2006/relationships/slideLayout" Target="../slideLayouts/slideLayout91.xml"/><Relationship Id="rId6" Type="http://schemas.openxmlformats.org/officeDocument/2006/relationships/slideLayout" Target="../slideLayouts/slideLayout96.xml"/><Relationship Id="rId11" Type="http://schemas.openxmlformats.org/officeDocument/2006/relationships/slideLayout" Target="../slideLayouts/slideLayout101.xml"/><Relationship Id="rId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100.xml"/><Relationship Id="rId4" Type="http://schemas.openxmlformats.org/officeDocument/2006/relationships/slideLayout" Target="../slideLayouts/slideLayout94.xml"/><Relationship Id="rId9" Type="http://schemas.openxmlformats.org/officeDocument/2006/relationships/slideLayout" Target="../slideLayouts/slideLayout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3399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0381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1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03813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50381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503817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503818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503819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503820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503821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50382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503824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5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6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7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8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9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0383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503832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45A76E7B-AF55-45C4-ACAD-D08AB58FAC7A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503833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3834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305E4E05-1A3C-42DF-8A44-B7642891E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0" r:id="rId1"/>
    <p:sldLayoutId id="2147488845" r:id="rId2"/>
    <p:sldLayoutId id="2147488846" r:id="rId3"/>
    <p:sldLayoutId id="2147488847" r:id="rId4"/>
    <p:sldLayoutId id="2147488848" r:id="rId5"/>
    <p:sldLayoutId id="2147488849" r:id="rId6"/>
    <p:sldLayoutId id="2147488850" r:id="rId7"/>
    <p:sldLayoutId id="2147488851" r:id="rId8"/>
    <p:sldLayoutId id="2147488852" r:id="rId9"/>
    <p:sldLayoutId id="2147488853" r:id="rId10"/>
    <p:sldLayoutId id="2147488854" r:id="rId11"/>
    <p:sldLayoutId id="214748885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PMingLiU" pitchFamily="18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新細明體" pitchFamily="18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新細明體" pitchFamily="18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新細明體" pitchFamily="18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Freeform 2"/>
          <p:cNvSpPr>
            <a:spLocks/>
          </p:cNvSpPr>
          <p:nvPr/>
        </p:nvSpPr>
        <p:spPr bwMode="hidden">
          <a:xfrm>
            <a:off x="-11113" y="1836738"/>
            <a:ext cx="2268538" cy="2709862"/>
          </a:xfrm>
          <a:custGeom>
            <a:avLst/>
            <a:gdLst/>
            <a:ahLst/>
            <a:cxnLst>
              <a:cxn ang="0">
                <a:pos x="808" y="283"/>
              </a:cxn>
              <a:cxn ang="0">
                <a:pos x="673" y="252"/>
              </a:cxn>
              <a:cxn ang="0">
                <a:pos x="654" y="0"/>
              </a:cxn>
              <a:cxn ang="0">
                <a:pos x="488" y="13"/>
              </a:cxn>
              <a:cxn ang="0">
                <a:pos x="476" y="252"/>
              </a:cxn>
              <a:cxn ang="0">
                <a:pos x="365" y="290"/>
              </a:cxn>
              <a:cxn ang="0">
                <a:pos x="206" y="86"/>
              </a:cxn>
              <a:cxn ang="0">
                <a:pos x="95" y="148"/>
              </a:cxn>
              <a:cxn ang="0">
                <a:pos x="200" y="376"/>
              </a:cxn>
              <a:cxn ang="0">
                <a:pos x="126" y="450"/>
              </a:cxn>
              <a:cxn ang="0">
                <a:pos x="0" y="423"/>
              </a:cxn>
              <a:cxn ang="0">
                <a:pos x="0" y="1273"/>
              </a:cxn>
              <a:cxn ang="0">
                <a:pos x="101" y="1226"/>
              </a:cxn>
              <a:cxn ang="0">
                <a:pos x="181" y="1306"/>
              </a:cxn>
              <a:cxn ang="0">
                <a:pos x="70" y="1509"/>
              </a:cxn>
              <a:cxn ang="0">
                <a:pos x="175" y="1596"/>
              </a:cxn>
              <a:cxn ang="0">
                <a:pos x="365" y="1411"/>
              </a:cxn>
              <a:cxn ang="0">
                <a:pos x="476" y="1448"/>
              </a:cxn>
              <a:cxn ang="0">
                <a:pos x="501" y="1700"/>
              </a:cxn>
              <a:cxn ang="0">
                <a:pos x="667" y="1707"/>
              </a:cxn>
              <a:cxn ang="0">
                <a:pos x="685" y="1442"/>
              </a:cxn>
              <a:cxn ang="0">
                <a:pos x="826" y="1405"/>
              </a:cxn>
              <a:cxn ang="0">
                <a:pos x="993" y="1590"/>
              </a:cxn>
              <a:cxn ang="0">
                <a:pos x="1103" y="1522"/>
              </a:cxn>
              <a:cxn ang="0">
                <a:pos x="993" y="1300"/>
              </a:cxn>
              <a:cxn ang="0">
                <a:pos x="1067" y="1207"/>
              </a:cxn>
              <a:cxn ang="0">
                <a:pos x="1288" y="1312"/>
              </a:cxn>
              <a:cxn ang="0">
                <a:pos x="1355" y="1196"/>
              </a:cxn>
              <a:cxn ang="0">
                <a:pos x="1153" y="1047"/>
              </a:cxn>
              <a:cxn ang="0">
                <a:pos x="1177" y="918"/>
              </a:cxn>
              <a:cxn ang="0">
                <a:pos x="1429" y="894"/>
              </a:cxn>
              <a:cxn ang="0">
                <a:pos x="1423" y="764"/>
              </a:cxn>
              <a:cxn ang="0">
                <a:pos x="1171" y="727"/>
              </a:cxn>
              <a:cxn ang="0">
                <a:pos x="1146" y="629"/>
              </a:cxn>
              <a:cxn ang="0">
                <a:pos x="1349" y="487"/>
              </a:cxn>
              <a:cxn ang="0">
                <a:pos x="1282" y="370"/>
              </a:cxn>
              <a:cxn ang="0">
                <a:pos x="1054" y="462"/>
              </a:cxn>
              <a:cxn ang="0">
                <a:pos x="980" y="388"/>
              </a:cxn>
              <a:cxn ang="0">
                <a:pos x="1097" y="173"/>
              </a:cxn>
              <a:cxn ang="0">
                <a:pos x="986" y="105"/>
              </a:cxn>
              <a:cxn ang="0">
                <a:pos x="808" y="283"/>
              </a:cxn>
            </a:cxnLst>
            <a:rect l="0" t="0" r="r" b="b"/>
            <a:pathLst>
              <a:path w="1429" h="1707">
                <a:moveTo>
                  <a:pt x="808" y="283"/>
                </a:moveTo>
                <a:lnTo>
                  <a:pt x="673" y="252"/>
                </a:lnTo>
                <a:lnTo>
                  <a:pt x="654" y="0"/>
                </a:lnTo>
                <a:lnTo>
                  <a:pt x="488" y="13"/>
                </a:lnTo>
                <a:lnTo>
                  <a:pt x="476" y="252"/>
                </a:lnTo>
                <a:lnTo>
                  <a:pt x="365" y="290"/>
                </a:lnTo>
                <a:lnTo>
                  <a:pt x="206" y="86"/>
                </a:lnTo>
                <a:lnTo>
                  <a:pt x="95" y="148"/>
                </a:lnTo>
                <a:lnTo>
                  <a:pt x="200" y="376"/>
                </a:lnTo>
                <a:lnTo>
                  <a:pt x="126" y="450"/>
                </a:lnTo>
                <a:lnTo>
                  <a:pt x="0" y="423"/>
                </a:lnTo>
                <a:lnTo>
                  <a:pt x="0" y="1273"/>
                </a:lnTo>
                <a:lnTo>
                  <a:pt x="101" y="1226"/>
                </a:lnTo>
                <a:lnTo>
                  <a:pt x="181" y="1306"/>
                </a:lnTo>
                <a:lnTo>
                  <a:pt x="70" y="1509"/>
                </a:lnTo>
                <a:lnTo>
                  <a:pt x="175" y="1596"/>
                </a:lnTo>
                <a:lnTo>
                  <a:pt x="365" y="1411"/>
                </a:lnTo>
                <a:lnTo>
                  <a:pt x="476" y="1448"/>
                </a:lnTo>
                <a:lnTo>
                  <a:pt x="501" y="1700"/>
                </a:lnTo>
                <a:lnTo>
                  <a:pt x="667" y="1707"/>
                </a:lnTo>
                <a:lnTo>
                  <a:pt x="685" y="1442"/>
                </a:lnTo>
                <a:lnTo>
                  <a:pt x="826" y="1405"/>
                </a:lnTo>
                <a:lnTo>
                  <a:pt x="993" y="1590"/>
                </a:lnTo>
                <a:lnTo>
                  <a:pt x="1103" y="1522"/>
                </a:lnTo>
                <a:lnTo>
                  <a:pt x="993" y="1300"/>
                </a:lnTo>
                <a:lnTo>
                  <a:pt x="1067" y="1207"/>
                </a:lnTo>
                <a:lnTo>
                  <a:pt x="1288" y="1312"/>
                </a:lnTo>
                <a:lnTo>
                  <a:pt x="1355" y="1196"/>
                </a:lnTo>
                <a:lnTo>
                  <a:pt x="1153" y="1047"/>
                </a:lnTo>
                <a:lnTo>
                  <a:pt x="1177" y="918"/>
                </a:lnTo>
                <a:lnTo>
                  <a:pt x="1429" y="894"/>
                </a:lnTo>
                <a:lnTo>
                  <a:pt x="1423" y="764"/>
                </a:lnTo>
                <a:lnTo>
                  <a:pt x="1171" y="727"/>
                </a:lnTo>
                <a:lnTo>
                  <a:pt x="1146" y="629"/>
                </a:lnTo>
                <a:lnTo>
                  <a:pt x="1349" y="487"/>
                </a:lnTo>
                <a:lnTo>
                  <a:pt x="1282" y="370"/>
                </a:lnTo>
                <a:lnTo>
                  <a:pt x="1054" y="462"/>
                </a:lnTo>
                <a:lnTo>
                  <a:pt x="980" y="388"/>
                </a:lnTo>
                <a:lnTo>
                  <a:pt x="1097" y="173"/>
                </a:lnTo>
                <a:lnTo>
                  <a:pt x="986" y="105"/>
                </a:lnTo>
                <a:lnTo>
                  <a:pt x="808" y="283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39" name="Freeform 3"/>
          <p:cNvSpPr>
            <a:spLocks/>
          </p:cNvSpPr>
          <p:nvPr/>
        </p:nvSpPr>
        <p:spPr bwMode="hidden">
          <a:xfrm>
            <a:off x="107950" y="15875"/>
            <a:ext cx="838200" cy="787400"/>
          </a:xfrm>
          <a:custGeom>
            <a:avLst/>
            <a:gdLst/>
            <a:ahLst/>
            <a:cxnLst>
              <a:cxn ang="0">
                <a:pos x="335" y="56"/>
              </a:cxn>
              <a:cxn ang="0">
                <a:pos x="293" y="46"/>
              </a:cxn>
              <a:cxn ang="0">
                <a:pos x="288" y="0"/>
              </a:cxn>
              <a:cxn ang="0">
                <a:pos x="238" y="0"/>
              </a:cxn>
              <a:cxn ang="0">
                <a:pos x="232" y="46"/>
              </a:cxn>
              <a:cxn ang="0">
                <a:pos x="198" y="58"/>
              </a:cxn>
              <a:cxn ang="0">
                <a:pos x="146" y="0"/>
              </a:cxn>
              <a:cxn ang="0">
                <a:pos x="114" y="14"/>
              </a:cxn>
              <a:cxn ang="0">
                <a:pos x="147" y="84"/>
              </a:cxn>
              <a:cxn ang="0">
                <a:pos x="124" y="107"/>
              </a:cxn>
              <a:cxn ang="0">
                <a:pos x="50" y="81"/>
              </a:cxn>
              <a:cxn ang="0">
                <a:pos x="32" y="109"/>
              </a:cxn>
              <a:cxn ang="0">
                <a:pos x="90" y="159"/>
              </a:cxn>
              <a:cxn ang="0">
                <a:pos x="80" y="197"/>
              </a:cxn>
              <a:cxn ang="0">
                <a:pos x="2" y="202"/>
              </a:cxn>
              <a:cxn ang="0">
                <a:pos x="0" y="244"/>
              </a:cxn>
              <a:cxn ang="0">
                <a:pos x="80" y="256"/>
              </a:cxn>
              <a:cxn ang="0">
                <a:pos x="88" y="292"/>
              </a:cxn>
              <a:cxn ang="0">
                <a:pos x="29" y="345"/>
              </a:cxn>
              <a:cxn ang="0">
                <a:pos x="50" y="378"/>
              </a:cxn>
              <a:cxn ang="0">
                <a:pos x="116" y="347"/>
              </a:cxn>
              <a:cxn ang="0">
                <a:pos x="141" y="372"/>
              </a:cxn>
              <a:cxn ang="0">
                <a:pos x="107" y="435"/>
              </a:cxn>
              <a:cxn ang="0">
                <a:pos x="139" y="462"/>
              </a:cxn>
              <a:cxn ang="0">
                <a:pos x="198" y="404"/>
              </a:cxn>
              <a:cxn ang="0">
                <a:pos x="232" y="416"/>
              </a:cxn>
              <a:cxn ang="0">
                <a:pos x="240" y="494"/>
              </a:cxn>
              <a:cxn ang="0">
                <a:pos x="292" y="496"/>
              </a:cxn>
              <a:cxn ang="0">
                <a:pos x="297" y="414"/>
              </a:cxn>
              <a:cxn ang="0">
                <a:pos x="341" y="403"/>
              </a:cxn>
              <a:cxn ang="0">
                <a:pos x="393" y="460"/>
              </a:cxn>
              <a:cxn ang="0">
                <a:pos x="427" y="439"/>
              </a:cxn>
              <a:cxn ang="0">
                <a:pos x="393" y="370"/>
              </a:cxn>
              <a:cxn ang="0">
                <a:pos x="416" y="341"/>
              </a:cxn>
              <a:cxn ang="0">
                <a:pos x="484" y="374"/>
              </a:cxn>
              <a:cxn ang="0">
                <a:pos x="505" y="338"/>
              </a:cxn>
              <a:cxn ang="0">
                <a:pos x="442" y="292"/>
              </a:cxn>
              <a:cxn ang="0">
                <a:pos x="450" y="252"/>
              </a:cxn>
              <a:cxn ang="0">
                <a:pos x="528" y="244"/>
              </a:cxn>
              <a:cxn ang="0">
                <a:pos x="526" y="204"/>
              </a:cxn>
              <a:cxn ang="0">
                <a:pos x="448" y="193"/>
              </a:cxn>
              <a:cxn ang="0">
                <a:pos x="440" y="162"/>
              </a:cxn>
              <a:cxn ang="0">
                <a:pos x="503" y="119"/>
              </a:cxn>
              <a:cxn ang="0">
                <a:pos x="482" y="82"/>
              </a:cxn>
              <a:cxn ang="0">
                <a:pos x="412" y="111"/>
              </a:cxn>
              <a:cxn ang="0">
                <a:pos x="389" y="88"/>
              </a:cxn>
              <a:cxn ang="0">
                <a:pos x="425" y="21"/>
              </a:cxn>
              <a:cxn ang="0">
                <a:pos x="391" y="0"/>
              </a:cxn>
              <a:cxn ang="0">
                <a:pos x="335" y="56"/>
              </a:cxn>
            </a:cxnLst>
            <a:rect l="0" t="0" r="r" b="b"/>
            <a:pathLst>
              <a:path w="528" h="496">
                <a:moveTo>
                  <a:pt x="335" y="56"/>
                </a:moveTo>
                <a:lnTo>
                  <a:pt x="293" y="46"/>
                </a:lnTo>
                <a:lnTo>
                  <a:pt x="288" y="0"/>
                </a:lnTo>
                <a:lnTo>
                  <a:pt x="238" y="0"/>
                </a:lnTo>
                <a:lnTo>
                  <a:pt x="232" y="46"/>
                </a:lnTo>
                <a:lnTo>
                  <a:pt x="198" y="58"/>
                </a:lnTo>
                <a:lnTo>
                  <a:pt x="146" y="0"/>
                </a:lnTo>
                <a:lnTo>
                  <a:pt x="114" y="14"/>
                </a:lnTo>
                <a:lnTo>
                  <a:pt x="147" y="84"/>
                </a:lnTo>
                <a:lnTo>
                  <a:pt x="124" y="107"/>
                </a:lnTo>
                <a:lnTo>
                  <a:pt x="50" y="81"/>
                </a:lnTo>
                <a:lnTo>
                  <a:pt x="32" y="109"/>
                </a:lnTo>
                <a:lnTo>
                  <a:pt x="90" y="159"/>
                </a:lnTo>
                <a:lnTo>
                  <a:pt x="80" y="197"/>
                </a:lnTo>
                <a:lnTo>
                  <a:pt x="2" y="202"/>
                </a:lnTo>
                <a:lnTo>
                  <a:pt x="0" y="244"/>
                </a:lnTo>
                <a:lnTo>
                  <a:pt x="80" y="256"/>
                </a:lnTo>
                <a:lnTo>
                  <a:pt x="88" y="292"/>
                </a:lnTo>
                <a:lnTo>
                  <a:pt x="29" y="345"/>
                </a:lnTo>
                <a:lnTo>
                  <a:pt x="50" y="378"/>
                </a:lnTo>
                <a:lnTo>
                  <a:pt x="116" y="347"/>
                </a:lnTo>
                <a:lnTo>
                  <a:pt x="141" y="372"/>
                </a:lnTo>
                <a:lnTo>
                  <a:pt x="107" y="435"/>
                </a:lnTo>
                <a:lnTo>
                  <a:pt x="139" y="462"/>
                </a:lnTo>
                <a:lnTo>
                  <a:pt x="198" y="404"/>
                </a:lnTo>
                <a:lnTo>
                  <a:pt x="232" y="416"/>
                </a:lnTo>
                <a:lnTo>
                  <a:pt x="240" y="494"/>
                </a:lnTo>
                <a:lnTo>
                  <a:pt x="292" y="496"/>
                </a:lnTo>
                <a:lnTo>
                  <a:pt x="297" y="414"/>
                </a:lnTo>
                <a:lnTo>
                  <a:pt x="341" y="403"/>
                </a:lnTo>
                <a:lnTo>
                  <a:pt x="393" y="460"/>
                </a:lnTo>
                <a:lnTo>
                  <a:pt x="427" y="439"/>
                </a:lnTo>
                <a:lnTo>
                  <a:pt x="393" y="370"/>
                </a:lnTo>
                <a:lnTo>
                  <a:pt x="416" y="341"/>
                </a:lnTo>
                <a:lnTo>
                  <a:pt x="484" y="374"/>
                </a:lnTo>
                <a:lnTo>
                  <a:pt x="505" y="338"/>
                </a:lnTo>
                <a:lnTo>
                  <a:pt x="442" y="292"/>
                </a:lnTo>
                <a:lnTo>
                  <a:pt x="450" y="252"/>
                </a:lnTo>
                <a:lnTo>
                  <a:pt x="528" y="244"/>
                </a:lnTo>
                <a:lnTo>
                  <a:pt x="526" y="204"/>
                </a:lnTo>
                <a:lnTo>
                  <a:pt x="448" y="193"/>
                </a:lnTo>
                <a:lnTo>
                  <a:pt x="440" y="162"/>
                </a:lnTo>
                <a:lnTo>
                  <a:pt x="503" y="119"/>
                </a:lnTo>
                <a:lnTo>
                  <a:pt x="482" y="82"/>
                </a:lnTo>
                <a:lnTo>
                  <a:pt x="412" y="111"/>
                </a:lnTo>
                <a:lnTo>
                  <a:pt x="389" y="88"/>
                </a:lnTo>
                <a:lnTo>
                  <a:pt x="425" y="21"/>
                </a:lnTo>
                <a:lnTo>
                  <a:pt x="391" y="0"/>
                </a:lnTo>
                <a:lnTo>
                  <a:pt x="335" y="56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0" name="Freeform 4"/>
          <p:cNvSpPr>
            <a:spLocks/>
          </p:cNvSpPr>
          <p:nvPr/>
        </p:nvSpPr>
        <p:spPr bwMode="hidden">
          <a:xfrm>
            <a:off x="1192213" y="354013"/>
            <a:ext cx="2266950" cy="22701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1" name="Freeform 5"/>
          <p:cNvSpPr>
            <a:spLocks/>
          </p:cNvSpPr>
          <p:nvPr/>
        </p:nvSpPr>
        <p:spPr bwMode="hidden">
          <a:xfrm>
            <a:off x="2532063" y="1270000"/>
            <a:ext cx="3670300" cy="3671888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2" name="Freeform 6"/>
          <p:cNvSpPr>
            <a:spLocks/>
          </p:cNvSpPr>
          <p:nvPr/>
        </p:nvSpPr>
        <p:spPr bwMode="hidden">
          <a:xfrm>
            <a:off x="3175" y="4797425"/>
            <a:ext cx="3417888" cy="2097088"/>
          </a:xfrm>
          <a:custGeom>
            <a:avLst/>
            <a:gdLst/>
            <a:ahLst/>
            <a:cxnLst>
              <a:cxn ang="0">
                <a:pos x="1368" y="358"/>
              </a:cxn>
              <a:cxn ang="0">
                <a:pos x="1197" y="318"/>
              </a:cxn>
              <a:cxn ang="0">
                <a:pos x="1173" y="0"/>
              </a:cxn>
              <a:cxn ang="0">
                <a:pos x="964" y="16"/>
              </a:cxn>
              <a:cxn ang="0">
                <a:pos x="948" y="318"/>
              </a:cxn>
              <a:cxn ang="0">
                <a:pos x="808" y="366"/>
              </a:cxn>
              <a:cxn ang="0">
                <a:pos x="606" y="109"/>
              </a:cxn>
              <a:cxn ang="0">
                <a:pos x="467" y="187"/>
              </a:cxn>
              <a:cxn ang="0">
                <a:pos x="599" y="474"/>
              </a:cxn>
              <a:cxn ang="0">
                <a:pos x="506" y="568"/>
              </a:cxn>
              <a:cxn ang="0">
                <a:pos x="202" y="459"/>
              </a:cxn>
              <a:cxn ang="0">
                <a:pos x="132" y="576"/>
              </a:cxn>
              <a:cxn ang="0">
                <a:pos x="365" y="778"/>
              </a:cxn>
              <a:cxn ang="0">
                <a:pos x="327" y="933"/>
              </a:cxn>
              <a:cxn ang="0">
                <a:pos x="7" y="956"/>
              </a:cxn>
              <a:cxn ang="0">
                <a:pos x="0" y="1128"/>
              </a:cxn>
              <a:cxn ang="0">
                <a:pos x="327" y="1174"/>
              </a:cxn>
              <a:cxn ang="0">
                <a:pos x="358" y="1321"/>
              </a:cxn>
              <a:cxn ang="0">
                <a:pos x="1804" y="1321"/>
              </a:cxn>
              <a:cxn ang="0">
                <a:pos x="1835" y="1158"/>
              </a:cxn>
              <a:cxn ang="0">
                <a:pos x="2153" y="1128"/>
              </a:cxn>
              <a:cxn ang="0">
                <a:pos x="2146" y="964"/>
              </a:cxn>
              <a:cxn ang="0">
                <a:pos x="1827" y="917"/>
              </a:cxn>
              <a:cxn ang="0">
                <a:pos x="1795" y="793"/>
              </a:cxn>
              <a:cxn ang="0">
                <a:pos x="2052" y="615"/>
              </a:cxn>
              <a:cxn ang="0">
                <a:pos x="1967" y="467"/>
              </a:cxn>
              <a:cxn ang="0">
                <a:pos x="1679" y="583"/>
              </a:cxn>
              <a:cxn ang="0">
                <a:pos x="1586" y="490"/>
              </a:cxn>
              <a:cxn ang="0">
                <a:pos x="1733" y="218"/>
              </a:cxn>
              <a:cxn ang="0">
                <a:pos x="1593" y="132"/>
              </a:cxn>
              <a:cxn ang="0">
                <a:pos x="1368" y="358"/>
              </a:cxn>
            </a:cxnLst>
            <a:rect l="0" t="0" r="r" b="b"/>
            <a:pathLst>
              <a:path w="2153" h="1321">
                <a:moveTo>
                  <a:pt x="1368" y="358"/>
                </a:moveTo>
                <a:lnTo>
                  <a:pt x="1197" y="318"/>
                </a:lnTo>
                <a:lnTo>
                  <a:pt x="1173" y="0"/>
                </a:lnTo>
                <a:lnTo>
                  <a:pt x="964" y="16"/>
                </a:lnTo>
                <a:lnTo>
                  <a:pt x="948" y="318"/>
                </a:lnTo>
                <a:lnTo>
                  <a:pt x="808" y="366"/>
                </a:lnTo>
                <a:lnTo>
                  <a:pt x="606" y="109"/>
                </a:lnTo>
                <a:lnTo>
                  <a:pt x="467" y="187"/>
                </a:lnTo>
                <a:lnTo>
                  <a:pt x="599" y="474"/>
                </a:lnTo>
                <a:lnTo>
                  <a:pt x="506" y="568"/>
                </a:lnTo>
                <a:lnTo>
                  <a:pt x="202" y="459"/>
                </a:lnTo>
                <a:lnTo>
                  <a:pt x="132" y="576"/>
                </a:lnTo>
                <a:lnTo>
                  <a:pt x="365" y="778"/>
                </a:lnTo>
                <a:lnTo>
                  <a:pt x="327" y="933"/>
                </a:lnTo>
                <a:lnTo>
                  <a:pt x="7" y="956"/>
                </a:lnTo>
                <a:lnTo>
                  <a:pt x="0" y="1128"/>
                </a:lnTo>
                <a:lnTo>
                  <a:pt x="327" y="1174"/>
                </a:lnTo>
                <a:lnTo>
                  <a:pt x="358" y="1321"/>
                </a:lnTo>
                <a:lnTo>
                  <a:pt x="1804" y="1321"/>
                </a:lnTo>
                <a:lnTo>
                  <a:pt x="1835" y="1158"/>
                </a:lnTo>
                <a:lnTo>
                  <a:pt x="2153" y="1128"/>
                </a:lnTo>
                <a:lnTo>
                  <a:pt x="2146" y="964"/>
                </a:lnTo>
                <a:lnTo>
                  <a:pt x="1827" y="917"/>
                </a:lnTo>
                <a:lnTo>
                  <a:pt x="1795" y="793"/>
                </a:lnTo>
                <a:lnTo>
                  <a:pt x="2052" y="615"/>
                </a:lnTo>
                <a:lnTo>
                  <a:pt x="1967" y="467"/>
                </a:lnTo>
                <a:lnTo>
                  <a:pt x="1679" y="583"/>
                </a:lnTo>
                <a:lnTo>
                  <a:pt x="1586" y="490"/>
                </a:lnTo>
                <a:lnTo>
                  <a:pt x="1733" y="218"/>
                </a:lnTo>
                <a:lnTo>
                  <a:pt x="1593" y="132"/>
                </a:lnTo>
                <a:lnTo>
                  <a:pt x="1368" y="35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3" name="Freeform 7"/>
          <p:cNvSpPr>
            <a:spLocks/>
          </p:cNvSpPr>
          <p:nvPr/>
        </p:nvSpPr>
        <p:spPr bwMode="hidden">
          <a:xfrm>
            <a:off x="4494213" y="4425950"/>
            <a:ext cx="2263775" cy="226377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4" name="Freeform 8"/>
          <p:cNvSpPr>
            <a:spLocks/>
          </p:cNvSpPr>
          <p:nvPr/>
        </p:nvSpPr>
        <p:spPr bwMode="hidden">
          <a:xfrm>
            <a:off x="5646738" y="487363"/>
            <a:ext cx="2928937" cy="29305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5" name="Freeform 9"/>
          <p:cNvSpPr>
            <a:spLocks/>
          </p:cNvSpPr>
          <p:nvPr/>
        </p:nvSpPr>
        <p:spPr bwMode="hidden">
          <a:xfrm>
            <a:off x="7146925" y="2555875"/>
            <a:ext cx="2008188" cy="3997325"/>
          </a:xfrm>
          <a:custGeom>
            <a:avLst/>
            <a:gdLst/>
            <a:ahLst/>
            <a:cxnLst>
              <a:cxn ang="0">
                <a:pos x="1265" y="0"/>
              </a:cxn>
              <a:cxn ang="0">
                <a:pos x="1128" y="18"/>
              </a:cxn>
              <a:cxn ang="0">
                <a:pos x="1110" y="372"/>
              </a:cxn>
              <a:cxn ang="0">
                <a:pos x="946" y="428"/>
              </a:cxn>
              <a:cxn ang="0">
                <a:pos x="710" y="127"/>
              </a:cxn>
              <a:cxn ang="0">
                <a:pos x="546" y="219"/>
              </a:cxn>
              <a:cxn ang="0">
                <a:pos x="701" y="555"/>
              </a:cxn>
              <a:cxn ang="0">
                <a:pos x="592" y="665"/>
              </a:cxn>
              <a:cxn ang="0">
                <a:pos x="237" y="537"/>
              </a:cxn>
              <a:cxn ang="0">
                <a:pos x="155" y="674"/>
              </a:cxn>
              <a:cxn ang="0">
                <a:pos x="427" y="911"/>
              </a:cxn>
              <a:cxn ang="0">
                <a:pos x="383" y="1093"/>
              </a:cxn>
              <a:cxn ang="0">
                <a:pos x="9" y="1121"/>
              </a:cxn>
              <a:cxn ang="0">
                <a:pos x="0" y="1322"/>
              </a:cxn>
              <a:cxn ang="0">
                <a:pos x="383" y="1376"/>
              </a:cxn>
              <a:cxn ang="0">
                <a:pos x="419" y="1549"/>
              </a:cxn>
              <a:cxn ang="0">
                <a:pos x="136" y="1804"/>
              </a:cxn>
              <a:cxn ang="0">
                <a:pos x="237" y="1959"/>
              </a:cxn>
              <a:cxn ang="0">
                <a:pos x="555" y="1813"/>
              </a:cxn>
              <a:cxn ang="0">
                <a:pos x="674" y="1932"/>
              </a:cxn>
              <a:cxn ang="0">
                <a:pos x="509" y="2232"/>
              </a:cxn>
              <a:cxn ang="0">
                <a:pos x="664" y="2360"/>
              </a:cxn>
              <a:cxn ang="0">
                <a:pos x="946" y="2087"/>
              </a:cxn>
              <a:cxn ang="0">
                <a:pos x="1110" y="2142"/>
              </a:cxn>
              <a:cxn ang="0">
                <a:pos x="1147" y="2515"/>
              </a:cxn>
              <a:cxn ang="0">
                <a:pos x="1265" y="2518"/>
              </a:cxn>
              <a:cxn ang="0">
                <a:pos x="1265" y="0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pic>
        <p:nvPicPr>
          <p:cNvPr id="10250" name="Picture 10" descr="Facbanna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invGray">
          <a:xfrm>
            <a:off x="3175" y="-3175"/>
            <a:ext cx="8032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52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91149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115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1151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fld id="{93064F4D-729C-42E3-AD36-AD6592E98D8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8" r:id="rId1"/>
    <p:sldLayoutId id="2147488938" r:id="rId2"/>
    <p:sldLayoutId id="2147488939" r:id="rId3"/>
    <p:sldLayoutId id="2147488940" r:id="rId4"/>
    <p:sldLayoutId id="2147488941" r:id="rId5"/>
    <p:sldLayoutId id="2147488942" r:id="rId6"/>
    <p:sldLayoutId id="2147488943" r:id="rId7"/>
    <p:sldLayoutId id="2147488944" r:id="rId8"/>
    <p:sldLayoutId id="2147488945" r:id="rId9"/>
    <p:sldLayoutId id="2147488946" r:id="rId10"/>
    <p:sldLayoutId id="21474889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80000"/>
        <a:buFont typeface="Wingdings" pitchFamily="2" charset="2"/>
        <a:buChar char="®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itchFamily="2" charset="2"/>
        <a:buChar char="®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00"/>
        </a:buClr>
        <a:buSzPct val="60000"/>
        <a:buFont typeface="Wingdings" pitchFamily="2" charset="2"/>
        <a:buChar char="®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3810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752600"/>
            <a:ext cx="8540750" cy="427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172200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4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731C5CCC-C370-4528-B604-5A0FEDEE20E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99" r:id="rId1"/>
    <p:sldLayoutId id="2147488948" r:id="rId2"/>
    <p:sldLayoutId id="2147488949" r:id="rId3"/>
    <p:sldLayoutId id="2147488950" r:id="rId4"/>
    <p:sldLayoutId id="2147488951" r:id="rId5"/>
    <p:sldLayoutId id="2147488952" r:id="rId6"/>
    <p:sldLayoutId id="2147488953" r:id="rId7"/>
    <p:sldLayoutId id="2147488954" r:id="rId8"/>
    <p:sldLayoutId id="2147488955" r:id="rId9"/>
    <p:sldLayoutId id="2147488956" r:id="rId10"/>
    <p:sldLayoutId id="21474889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83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6A5EB6A2-164E-4286-9F70-2972A827661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58" r:id="rId1"/>
    <p:sldLayoutId id="2147488959" r:id="rId2"/>
    <p:sldLayoutId id="2147488960" r:id="rId3"/>
    <p:sldLayoutId id="2147488961" r:id="rId4"/>
    <p:sldLayoutId id="2147488962" r:id="rId5"/>
    <p:sldLayoutId id="2147488963" r:id="rId6"/>
    <p:sldLayoutId id="2147488964" r:id="rId7"/>
    <p:sldLayoutId id="2147488965" r:id="rId8"/>
    <p:sldLayoutId id="2147488966" r:id="rId9"/>
    <p:sldLayoutId id="2147488967" r:id="rId10"/>
    <p:sldLayoutId id="214748896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966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66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FA7ED747-B268-4B8C-9140-1BC39746430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69" r:id="rId1"/>
    <p:sldLayoutId id="2147488970" r:id="rId2"/>
    <p:sldLayoutId id="2147488971" r:id="rId3"/>
    <p:sldLayoutId id="2147488972" r:id="rId4"/>
    <p:sldLayoutId id="2147488973" r:id="rId5"/>
    <p:sldLayoutId id="2147488974" r:id="rId6"/>
    <p:sldLayoutId id="2147488975" r:id="rId7"/>
    <p:sldLayoutId id="2147488976" r:id="rId8"/>
    <p:sldLayoutId id="2147488977" r:id="rId9"/>
    <p:sldLayoutId id="2147488978" r:id="rId10"/>
    <p:sldLayoutId id="21474889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5A76E7B-AF55-45C4-ACAD-D08AB58FAC7A}" type="datetimeFigureOut">
              <a:rPr lang="en-US" smtClean="0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305E4E05-1A3C-42DF-8A44-B7642891EF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9013" r:id="rId1"/>
    <p:sldLayoutId id="2147489014" r:id="rId2"/>
    <p:sldLayoutId id="2147489015" r:id="rId3"/>
    <p:sldLayoutId id="2147489016" r:id="rId4"/>
    <p:sldLayoutId id="2147489017" r:id="rId5"/>
    <p:sldLayoutId id="2147489018" r:id="rId6"/>
    <p:sldLayoutId id="2147489019" r:id="rId7"/>
    <p:sldLayoutId id="2147489020" r:id="rId8"/>
    <p:sldLayoutId id="2147489021" r:id="rId9"/>
    <p:sldLayoutId id="2147489022" r:id="rId10"/>
    <p:sldLayoutId id="214748902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3399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63203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4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5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6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7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8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9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0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1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2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3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4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5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6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7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8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9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20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21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22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3223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63224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563225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563226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63227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9B39FFA8-CCF8-4416-A995-F3325E4E29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63228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1" r:id="rId1"/>
    <p:sldLayoutId id="2147488856" r:id="rId2"/>
    <p:sldLayoutId id="2147488857" r:id="rId3"/>
    <p:sldLayoutId id="2147488858" r:id="rId4"/>
    <p:sldLayoutId id="2147488859" r:id="rId5"/>
    <p:sldLayoutId id="2147488860" r:id="rId6"/>
    <p:sldLayoutId id="2147488861" r:id="rId7"/>
    <p:sldLayoutId id="2147488862" r:id="rId8"/>
    <p:sldLayoutId id="2147488863" r:id="rId9"/>
    <p:sldLayoutId id="2147488864" r:id="rId10"/>
    <p:sldLayoutId id="21474888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PMingLiU" pitchFamily="18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kumimoji="1" sz="32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kumimoji="1" sz="28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kumimoji="1" sz="24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3399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828419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cs typeface="+mn-cs"/>
              </a:endParaRPr>
            </a:p>
          </p:txBody>
        </p:sp>
        <p:pic>
          <p:nvPicPr>
            <p:cNvPr id="3081" name="Picture 4" descr="slidemaster_med3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2842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2842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84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84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842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6E64120F-95B5-485E-B569-459915F474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92" r:id="rId1"/>
    <p:sldLayoutId id="2147488866" r:id="rId2"/>
    <p:sldLayoutId id="2147488867" r:id="rId3"/>
    <p:sldLayoutId id="2147488868" r:id="rId4"/>
    <p:sldLayoutId id="2147488869" r:id="rId5"/>
    <p:sldLayoutId id="2147488870" r:id="rId6"/>
    <p:sldLayoutId id="2147488871" r:id="rId7"/>
    <p:sldLayoutId id="2147488872" r:id="rId8"/>
    <p:sldLayoutId id="2147488873" r:id="rId9"/>
    <p:sldLayoutId id="2147488874" r:id="rId10"/>
    <p:sldLayoutId id="2147488875" r:id="rId1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386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386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386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BF0FD956-EDCA-43AF-96CF-96B5B93DB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76" r:id="rId1"/>
    <p:sldLayoutId id="2147488877" r:id="rId2"/>
    <p:sldLayoutId id="2147488878" r:id="rId3"/>
    <p:sldLayoutId id="2147488879" r:id="rId4"/>
    <p:sldLayoutId id="2147488880" r:id="rId5"/>
    <p:sldLayoutId id="2147488881" r:id="rId6"/>
    <p:sldLayoutId id="2147488882" r:id="rId7"/>
    <p:sldLayoutId id="2147488883" r:id="rId8"/>
    <p:sldLayoutId id="2147488884" r:id="rId9"/>
    <p:sldLayoutId id="2147488885" r:id="rId10"/>
    <p:sldLayoutId id="2147488886" r:id="rId11"/>
    <p:sldLayoutId id="214748888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17760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7760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7760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7760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7760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7760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7760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17761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7761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7761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1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1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04CA90F5-8278-4900-AA65-94FE716D58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3" r:id="rId1"/>
    <p:sldLayoutId id="2147488888" r:id="rId2"/>
    <p:sldLayoutId id="2147488889" r:id="rId3"/>
    <p:sldLayoutId id="2147488890" r:id="rId4"/>
    <p:sldLayoutId id="2147488891" r:id="rId5"/>
    <p:sldLayoutId id="2147488892" r:id="rId6"/>
    <p:sldLayoutId id="2147488893" r:id="rId7"/>
    <p:sldLayoutId id="2147488894" r:id="rId8"/>
    <p:sldLayoutId id="2147488895" r:id="rId9"/>
    <p:sldLayoutId id="2147488896" r:id="rId10"/>
    <p:sldLayoutId id="21474888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invGray"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1243139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  <a:cs typeface="+mn-cs"/>
              </a:endParaRPr>
            </a:p>
          </p:txBody>
        </p:sp>
        <p:sp>
          <p:nvSpPr>
            <p:cNvPr id="1243140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1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2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3" name="Freeform 7"/>
            <p:cNvSpPr>
              <a:spLocks/>
            </p:cNvSpPr>
            <p:nvPr/>
          </p:nvSpPr>
          <p:spPr bwMode="invGray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4" name="Freeform 8"/>
            <p:cNvSpPr>
              <a:spLocks/>
            </p:cNvSpPr>
            <p:nvPr/>
          </p:nvSpPr>
          <p:spPr bwMode="invGray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5" name="Freeform 9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6" name="Freeform 10"/>
            <p:cNvSpPr>
              <a:spLocks/>
            </p:cNvSpPr>
            <p:nvPr/>
          </p:nvSpPr>
          <p:spPr bwMode="invGray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614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2431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431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431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2A9E579-FF2F-4BAA-814A-8592191FA5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15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4" r:id="rId1"/>
    <p:sldLayoutId id="2147488898" r:id="rId2"/>
    <p:sldLayoutId id="2147488899" r:id="rId3"/>
    <p:sldLayoutId id="2147488900" r:id="rId4"/>
    <p:sldLayoutId id="2147488901" r:id="rId5"/>
    <p:sldLayoutId id="2147488902" r:id="rId6"/>
    <p:sldLayoutId id="2147488903" r:id="rId7"/>
    <p:sldLayoutId id="2147488904" r:id="rId8"/>
    <p:sldLayoutId id="2147488905" r:id="rId9"/>
    <p:sldLayoutId id="2147488906" r:id="rId10"/>
    <p:sldLayoutId id="21474889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723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723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fld id="{1D9BFEDA-0419-4B44-87DD-78C4E52F1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24723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124723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124723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cs typeface="+mn-cs"/>
              </a:endParaRPr>
            </a:p>
          </p:txBody>
        </p:sp>
        <p:sp>
          <p:nvSpPr>
            <p:cNvPr id="124724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cs typeface="+mn-cs"/>
              </a:endParaRPr>
            </a:p>
          </p:txBody>
        </p:sp>
        <p:sp>
          <p:nvSpPr>
            <p:cNvPr id="124724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cs typeface="+mn-cs"/>
              </a:endParaRPr>
            </a:p>
          </p:txBody>
        </p:sp>
        <p:sp>
          <p:nvSpPr>
            <p:cNvPr id="124724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cs typeface="+mn-cs"/>
              </a:endParaRPr>
            </a:p>
          </p:txBody>
        </p:sp>
        <p:sp>
          <p:nvSpPr>
            <p:cNvPr id="124724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124724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cs typeface="+mn-cs"/>
              </a:endParaRPr>
            </a:p>
          </p:txBody>
        </p:sp>
        <p:sp>
          <p:nvSpPr>
            <p:cNvPr id="124724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cs typeface="+mn-cs"/>
              </a:endParaRPr>
            </a:p>
          </p:txBody>
        </p:sp>
      </p:grpSp>
      <p:sp>
        <p:nvSpPr>
          <p:cNvPr id="717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4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4724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95" r:id="rId1"/>
    <p:sldLayoutId id="2147488908" r:id="rId2"/>
    <p:sldLayoutId id="2147488909" r:id="rId3"/>
    <p:sldLayoutId id="2147488910" r:id="rId4"/>
    <p:sldLayoutId id="2147488911" r:id="rId5"/>
    <p:sldLayoutId id="2147488912" r:id="rId6"/>
    <p:sldLayoutId id="2147488913" r:id="rId7"/>
    <p:sldLayoutId id="2147488914" r:id="rId8"/>
    <p:sldLayoutId id="2147488915" r:id="rId9"/>
    <p:sldLayoutId id="2147488916" r:id="rId10"/>
    <p:sldLayoutId id="214748891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8200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415172" name="Oval 4"/>
              <p:cNvSpPr>
                <a:spLocks noChangeArrowheads="1"/>
              </p:cNvSpPr>
              <p:nvPr/>
            </p:nvSpPr>
            <p:spPr bwMode="hidden">
              <a:xfrm>
                <a:off x="3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  <p:sp>
            <p:nvSpPr>
              <p:cNvPr id="1415173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</p:grpSp>
        <p:grpSp>
          <p:nvGrpSpPr>
            <p:cNvPr id="8201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415175" name="Oval 7"/>
              <p:cNvSpPr>
                <a:spLocks noChangeArrowheads="1"/>
              </p:cNvSpPr>
              <p:nvPr/>
            </p:nvSpPr>
            <p:spPr bwMode="hidden">
              <a:xfrm>
                <a:off x="-3" y="3"/>
                <a:ext cx="771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  <p:sp>
            <p:nvSpPr>
              <p:cNvPr id="1415176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9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</p:grpSp>
        <p:grpSp>
          <p:nvGrpSpPr>
            <p:cNvPr id="8202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415178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  <p:sp>
            <p:nvSpPr>
              <p:cNvPr id="1415179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</p:grpSp>
        <p:grpSp>
          <p:nvGrpSpPr>
            <p:cNvPr id="8203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8204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415182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 Black" pitchFamily="34" charset="0"/>
                    <a:cs typeface="+mn-cs"/>
                  </a:endParaRPr>
                </a:p>
              </p:txBody>
            </p:sp>
            <p:sp>
              <p:nvSpPr>
                <p:cNvPr id="1415183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 Black" pitchFamily="34" charset="0"/>
                    <a:cs typeface="+mn-cs"/>
                  </a:endParaRPr>
                </a:p>
              </p:txBody>
            </p:sp>
          </p:grpSp>
          <p:grpSp>
            <p:nvGrpSpPr>
              <p:cNvPr id="8205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8228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41518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78" y="2236"/>
                    <a:ext cx="1699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8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64" y="3104"/>
                    <a:ext cx="835" cy="4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29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415189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90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0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41519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9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1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415195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07" y="1616"/>
                    <a:ext cx="1680" cy="3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96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88" y="2030"/>
                    <a:ext cx="891" cy="51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2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41519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9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4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3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415201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02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49"/>
                    <a:ext cx="755" cy="36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4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41520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846" y="1128"/>
                    <a:ext cx="1302" cy="2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0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48" y="918"/>
                    <a:ext cx="668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5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415207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66" y="2351"/>
                    <a:ext cx="1726" cy="29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08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6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41521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797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1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68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7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415213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14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5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8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41521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2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1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1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9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415219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74"/>
                    <a:ext cx="154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20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0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41522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2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26"/>
                    <a:ext cx="755" cy="36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1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415225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26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2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41522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2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3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415231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3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32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8"/>
                    <a:ext cx="260" cy="13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4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41523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3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5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415237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38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6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41524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42" y="915"/>
                    <a:ext cx="1040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4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7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415243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05" y="1022"/>
                    <a:ext cx="1229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44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47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8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41524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27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4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46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1415248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415249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>
                    <a:latin typeface="+mn-lt"/>
                    <a:ea typeface="+mn-ea"/>
                    <a:cs typeface="+mn-cs"/>
                  </a:endParaRPr>
                </a:p>
              </p:txBody>
            </p:sp>
            <p:grpSp>
              <p:nvGrpSpPr>
                <p:cNvPr id="8251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415251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71" y="927"/>
                    <a:ext cx="104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52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2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415254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55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3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415257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58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4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415260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61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34" y="3429"/>
                    <a:ext cx="907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5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415263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64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91" y="3603"/>
                    <a:ext cx="82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6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415266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336" y="2658"/>
                    <a:ext cx="1722" cy="3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67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667" y="3848"/>
                    <a:ext cx="920" cy="4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7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415269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70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8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415272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11" y="2454"/>
                    <a:ext cx="164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73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523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9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415275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44"/>
                    <a:ext cx="1600" cy="2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76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6" y="3659"/>
                    <a:ext cx="851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60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415278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27" y="2677"/>
                    <a:ext cx="1432" cy="2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79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640"/>
                    <a:ext cx="78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61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415281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82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697"/>
                    <a:ext cx="767" cy="29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</p:grpSp>
          <p:sp>
            <p:nvSpPr>
              <p:cNvPr id="1415283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4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0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5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6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7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28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8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9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0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1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2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3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4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5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899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6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1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7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8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9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0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1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2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5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3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5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4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8195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15307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5308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5309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fld id="{25A8F7E6-2A95-49D2-8575-F8721A60C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6" r:id="rId1"/>
    <p:sldLayoutId id="2147488918" r:id="rId2"/>
    <p:sldLayoutId id="2147488919" r:id="rId3"/>
    <p:sldLayoutId id="2147488920" r:id="rId4"/>
    <p:sldLayoutId id="2147488921" r:id="rId5"/>
    <p:sldLayoutId id="2147488922" r:id="rId6"/>
    <p:sldLayoutId id="2147488923" r:id="rId7"/>
    <p:sldLayoutId id="2147488924" r:id="rId8"/>
    <p:sldLayoutId id="2147488925" r:id="rId9"/>
    <p:sldLayoutId id="2147488926" r:id="rId10"/>
    <p:sldLayoutId id="214748892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  <a:cs typeface="+mn-cs"/>
              </a:defRPr>
            </a:lvl1pPr>
          </a:lstStyle>
          <a:p>
            <a:pPr>
              <a:defRPr/>
            </a:pPr>
            <a:fld id="{B604254A-A2F8-4EDC-BCA5-18BEF891168A}" type="datetimeFigureOut">
              <a:rPr lang="en-US"/>
              <a:pPr>
                <a:defRPr/>
              </a:pPr>
              <a:t>7/26/2023</a:t>
            </a:fld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itchFamily="18" charset="0"/>
                <a:cs typeface="+mn-cs"/>
              </a:defRPr>
            </a:lvl1pPr>
          </a:lstStyle>
          <a:p>
            <a:pPr>
              <a:defRPr/>
            </a:pPr>
            <a:fld id="{95F50D6A-F571-4830-B615-A3D4DD7A89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9224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663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63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63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63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63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2663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3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663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266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7" r:id="rId1"/>
    <p:sldLayoutId id="2147488928" r:id="rId2"/>
    <p:sldLayoutId id="2147488929" r:id="rId3"/>
    <p:sldLayoutId id="2147488930" r:id="rId4"/>
    <p:sldLayoutId id="2147488931" r:id="rId5"/>
    <p:sldLayoutId id="2147488932" r:id="rId6"/>
    <p:sldLayoutId id="2147488933" r:id="rId7"/>
    <p:sldLayoutId id="2147488934" r:id="rId8"/>
    <p:sldLayoutId id="2147488935" r:id="rId9"/>
    <p:sldLayoutId id="2147488936" r:id="rId10"/>
    <p:sldLayoutId id="214748893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5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5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5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5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5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5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5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5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5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5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043608" y="1890698"/>
            <a:ext cx="784956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TW" altLang="en-US" sz="4000" b="1" dirty="0">
                <a:solidFill>
                  <a:srgbClr val="FFFF00"/>
                </a:solidFill>
              </a:rPr>
              <a:t>                </a:t>
            </a:r>
            <a:r>
              <a:rPr lang="zh-TW" altLang="en-US" sz="4800" b="1" dirty="0">
                <a:solidFill>
                  <a:srgbClr val="FFFF00"/>
                </a:solidFill>
              </a:rPr>
              <a:t>恩賜神學</a:t>
            </a:r>
            <a:endParaRPr lang="en-US" altLang="zh-TW" sz="4800" b="1" dirty="0">
              <a:solidFill>
                <a:srgbClr val="FFFF00"/>
              </a:solidFill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TW" sz="4000" b="1" i="1" dirty="0"/>
              <a:t>             </a:t>
            </a:r>
            <a:r>
              <a:rPr lang="zh-TW" altLang="en-US" sz="2400" b="1" i="1" dirty="0"/>
              <a:t>（哥林多前書  </a:t>
            </a:r>
            <a:r>
              <a:rPr lang="en-US" altLang="zh-TW" sz="2400" b="1" i="1" dirty="0"/>
              <a:t>12:4</a:t>
            </a:r>
            <a:r>
              <a:rPr lang="zh-TW" altLang="en-US" sz="2400" b="1" i="1" dirty="0"/>
              <a:t> </a:t>
            </a:r>
            <a:r>
              <a:rPr lang="en-US" altLang="zh-TW" sz="2400" b="1" i="1" dirty="0"/>
              <a:t>–11</a:t>
            </a:r>
            <a:r>
              <a:rPr lang="zh-TW" altLang="en-US" sz="2400" b="1" i="1" dirty="0"/>
              <a:t>）</a:t>
            </a:r>
            <a:endParaRPr lang="en-US" altLang="zh-TW" sz="4000" b="1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63688" y="1340768"/>
            <a:ext cx="6984776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聖靈顯在各人身上，是叫人得益處。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75386" y="2348880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12:7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836613"/>
            <a:ext cx="8208912" cy="235449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4	</a:t>
            </a:r>
            <a:r>
              <a:rPr lang="zh-TW" altLang="en-US" sz="2800" b="1" dirty="0">
                <a:cs typeface="+mn-cs"/>
              </a:rPr>
              <a:t>恩賜原有分別，聖靈卻是一位。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5	</a:t>
            </a:r>
            <a:r>
              <a:rPr lang="zh-TW" altLang="en-US" sz="2800" b="1" dirty="0">
                <a:cs typeface="+mn-cs"/>
              </a:rPr>
              <a:t>職事也有分別，主卻是一位。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buAutoNum type="arabicPlain" startAt="6"/>
              <a:defRPr/>
            </a:pPr>
            <a:r>
              <a:rPr lang="zh-TW" altLang="en-US" sz="2800" b="1" dirty="0">
                <a:cs typeface="+mn-cs"/>
              </a:rPr>
              <a:t>功用也有分別，　神卻是一位，在眾人裏面運行一切的事</a:t>
            </a:r>
            <a:r>
              <a:rPr lang="zh-TW" altLang="en-US" sz="2800" b="1" dirty="0"/>
              <a:t>。</a:t>
            </a:r>
            <a:endParaRPr lang="en-US" altLang="zh-TW" sz="2800" b="1" dirty="0"/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7	</a:t>
            </a:r>
            <a:r>
              <a:rPr lang="zh-TW" altLang="en-US" sz="2800" b="1" dirty="0">
                <a:cs typeface="+mn-cs"/>
              </a:rPr>
              <a:t>聖靈顯在各人身上，是叫人得益處。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75386" y="3284984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12:4-7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836613"/>
            <a:ext cx="8208912" cy="235449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4	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恩賜</a:t>
            </a:r>
            <a:r>
              <a:rPr lang="zh-TW" altLang="en-US" sz="2800" b="1" dirty="0">
                <a:cs typeface="+mn-cs"/>
              </a:rPr>
              <a:t>原有分別，聖靈卻是一位。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5	</a:t>
            </a:r>
            <a:r>
              <a:rPr lang="zh-TW" altLang="en-US" sz="2800" b="1" dirty="0">
                <a:cs typeface="+mn-cs"/>
              </a:rPr>
              <a:t>職事也有分別，主卻是一位。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buAutoNum type="arabicPlain" startAt="6"/>
              <a:defRPr/>
            </a:pPr>
            <a:r>
              <a:rPr lang="zh-TW" altLang="en-US" sz="2800" b="1" dirty="0">
                <a:cs typeface="+mn-cs"/>
              </a:rPr>
              <a:t>功用也有分別，　神卻是一位，在眾人裏面運行一切的事</a:t>
            </a:r>
            <a:r>
              <a:rPr lang="zh-TW" altLang="en-US" sz="2800" b="1" dirty="0"/>
              <a:t>。</a:t>
            </a:r>
            <a:endParaRPr lang="en-US" altLang="zh-TW" sz="2800" b="1" dirty="0"/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7	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聖靈</a:t>
            </a:r>
            <a:r>
              <a:rPr lang="zh-TW" altLang="en-US" sz="2800" b="1" dirty="0">
                <a:cs typeface="+mn-cs"/>
              </a:rPr>
              <a:t>顯在各人身上，是叫人得益處。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75386" y="3284984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12:4-7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836613"/>
            <a:ext cx="8208912" cy="235449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4	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恩賜</a:t>
            </a:r>
            <a:r>
              <a:rPr lang="zh-TW" altLang="en-US" sz="2800" b="1" dirty="0">
                <a:cs typeface="+mn-cs"/>
              </a:rPr>
              <a:t>原有分別，聖靈卻是一位。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5	</a:t>
            </a:r>
            <a:r>
              <a:rPr lang="zh-TW" altLang="en-US" sz="2800" b="1" dirty="0">
                <a:cs typeface="+mn-cs"/>
              </a:rPr>
              <a:t>職事也有分別，主卻是一位。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buAutoNum type="arabicPlain" startAt="6"/>
              <a:defRPr/>
            </a:pPr>
            <a:r>
              <a:rPr lang="zh-TW" altLang="en-US" sz="2800" b="1" dirty="0">
                <a:cs typeface="+mn-cs"/>
              </a:rPr>
              <a:t>功用也有分別，　神卻是一位，在眾人裏面運行一切的事</a:t>
            </a:r>
            <a:r>
              <a:rPr lang="zh-TW" altLang="en-US" sz="2800" b="1" dirty="0"/>
              <a:t>。</a:t>
            </a:r>
            <a:endParaRPr lang="en-US" altLang="zh-TW" sz="2800" b="1" dirty="0"/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7	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聖靈</a:t>
            </a:r>
            <a:r>
              <a:rPr lang="zh-TW" altLang="en-US" sz="2800" b="1" dirty="0">
                <a:cs typeface="+mn-cs"/>
              </a:rPr>
              <a:t>顯在各人身上，是</a:t>
            </a:r>
            <a:r>
              <a:rPr lang="zh-TW" altLang="en-US" sz="2800" b="1" dirty="0">
                <a:solidFill>
                  <a:srgbClr val="FFFF66"/>
                </a:solidFill>
                <a:cs typeface="+mn-cs"/>
              </a:rPr>
              <a:t>叫人得益處</a:t>
            </a:r>
            <a:r>
              <a:rPr lang="zh-TW" altLang="en-US" sz="2800" b="1" dirty="0">
                <a:cs typeface="+mn-cs"/>
              </a:rPr>
              <a:t>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75386" y="3284984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12:4-7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971600" y="1196975"/>
            <a:ext cx="777686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4000" b="1" dirty="0">
                <a:latin typeface="Century Schoolbook" pitchFamily="18" charset="0"/>
              </a:rPr>
              <a:t>二、彰顯恩賜為</a:t>
            </a:r>
            <a:r>
              <a:rPr lang="zh-TW" altLang="en-US" sz="4000" b="1" dirty="0">
                <a:solidFill>
                  <a:srgbClr val="FFFF00"/>
                </a:solidFill>
                <a:latin typeface="Century Schoolbook" pitchFamily="18" charset="0"/>
              </a:rPr>
              <a:t>叫人得造就</a:t>
            </a:r>
            <a:r>
              <a:rPr lang="en-US" altLang="zh-TW" sz="4000" b="1" dirty="0">
                <a:solidFill>
                  <a:srgbClr val="FFFF00"/>
                </a:solidFill>
                <a:latin typeface="Century Schoolbook" pitchFamily="18" charset="0"/>
              </a:rPr>
              <a:t>  </a:t>
            </a:r>
            <a:r>
              <a:rPr lang="en-US" sz="2400" b="1" dirty="0">
                <a:latin typeface="Monotype Corsiva" pitchFamily="66" charset="0"/>
              </a:rPr>
              <a:t>(v. </a:t>
            </a:r>
            <a:r>
              <a:rPr lang="en-US" altLang="zh-TW" sz="2400" b="1" dirty="0">
                <a:latin typeface="Monotype Corsiva" pitchFamily="66" charset="0"/>
              </a:rPr>
              <a:t>7</a:t>
            </a:r>
            <a:r>
              <a:rPr lang="en-US" sz="2400" b="1" dirty="0">
                <a:latin typeface="Monotype Corsiva" pitchFamily="66" charset="0"/>
              </a:rPr>
              <a:t>)</a:t>
            </a:r>
            <a:endParaRPr lang="en-CA" sz="2400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548680"/>
            <a:ext cx="8208912" cy="30331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600" b="1" dirty="0">
                <a:cs typeface="+mn-cs"/>
              </a:rPr>
              <a:t>8	</a:t>
            </a:r>
            <a:r>
              <a:rPr lang="zh-TW" altLang="en-US" sz="2600" b="1" dirty="0">
                <a:cs typeface="+mn-cs"/>
              </a:rPr>
              <a:t>這人蒙聖靈賜他智慧的言語，那人也蒙這位聖靈賜他知識的言語，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600" b="1" dirty="0">
                <a:cs typeface="+mn-cs"/>
              </a:rPr>
              <a:t>9	</a:t>
            </a:r>
            <a:r>
              <a:rPr lang="zh-TW" altLang="en-US" sz="2600" b="1" dirty="0">
                <a:cs typeface="+mn-cs"/>
              </a:rPr>
              <a:t>又有一人蒙這位聖靈賜他信心，還有一人蒙這位聖靈賜他醫病的恩賜，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600" b="1" dirty="0">
                <a:cs typeface="+mn-cs"/>
              </a:rPr>
              <a:t>10	</a:t>
            </a:r>
            <a:r>
              <a:rPr lang="zh-TW" altLang="en-US" sz="2600" b="1" dirty="0">
                <a:cs typeface="+mn-cs"/>
              </a:rPr>
              <a:t>又叫一人能行異能，又叫一人能作先知，又叫一人能辨別諸靈，又叫一人能說方言，又叫一人能翻方言。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75386" y="3501008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12:8-10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96311" y="188640"/>
            <a:ext cx="403187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3000" b="1" dirty="0"/>
              <a:t>聖經中列舉的屬靈恩賜</a:t>
            </a:r>
            <a:endParaRPr lang="en-CA" sz="3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-2" y="836712"/>
          <a:ext cx="8964490" cy="50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12:8-11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智慧的言語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知識的言語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信心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辨別諸靈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翻方言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68319" y="188640"/>
            <a:ext cx="403187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3000" b="1" dirty="0"/>
              <a:t>聖經中列舉的屬靈恩賜</a:t>
            </a:r>
            <a:endParaRPr lang="en-CA" sz="3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" y="836712"/>
          <a:ext cx="8964485" cy="4968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28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28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28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28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12:8-11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12:28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智慧的言語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使徒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知識的言語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先知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信心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幫助人的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辨別諸靈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治理事的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翻方言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68319" y="188640"/>
            <a:ext cx="403187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3000" b="1" dirty="0"/>
              <a:t>聖經中列舉的屬靈恩賜</a:t>
            </a:r>
            <a:endParaRPr lang="en-CA" sz="3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-1" y="836712"/>
          <a:ext cx="8964490" cy="4968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12:8-11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12:28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羅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12:6-8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智慧的言語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使徒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知識的言語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先知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執事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信心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教導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勸化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施捨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幫助人的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治理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辨別諸靈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治理事的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憐憫人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6855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翻方言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68319" y="188640"/>
            <a:ext cx="403187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3000" b="1" dirty="0"/>
              <a:t>聖經中列舉的屬靈恩賜</a:t>
            </a:r>
            <a:endParaRPr lang="en-CA" sz="3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-1" y="836712"/>
          <a:ext cx="8964490" cy="511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12:8-11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12:28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羅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12:6-8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弗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4:11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智慧的言語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使徒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使徒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知識的言語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先知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執事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先知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信心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教導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傳福音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勸化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牧師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施捨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幫助人的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治理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辨別諸靈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治理事的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憐憫人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翻方言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836613"/>
            <a:ext cx="8208912" cy="190205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4	</a:t>
            </a:r>
            <a:r>
              <a:rPr lang="zh-TW" altLang="en-US" sz="2800" b="1" dirty="0">
                <a:cs typeface="+mn-cs"/>
              </a:rPr>
              <a:t>恩賜原有分別，聖靈卻是一位。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5	</a:t>
            </a:r>
            <a:r>
              <a:rPr lang="zh-TW" altLang="en-US" sz="2800" b="1" dirty="0">
                <a:cs typeface="+mn-cs"/>
              </a:rPr>
              <a:t>職事也有分別，主卻是一位。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6	</a:t>
            </a:r>
            <a:r>
              <a:rPr lang="zh-TW" altLang="en-US" sz="2800" b="1" dirty="0">
                <a:cs typeface="+mn-cs"/>
              </a:rPr>
              <a:t>功用也有分別，　神卻是一位，在眾人裏面運行一切的事。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75386" y="2852738"/>
            <a:ext cx="2779059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12:4-6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68319" y="188640"/>
            <a:ext cx="403187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3000" b="1" dirty="0"/>
              <a:t>聖經中列舉的屬靈恩賜</a:t>
            </a:r>
            <a:endParaRPr lang="en-CA" sz="3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836712"/>
          <a:ext cx="8964490" cy="511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12:8-11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12:28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羅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12:6-8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弗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4:11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彼前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4:11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智慧的言語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使徒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使徒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講道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知識的言語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先知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執事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先知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服事人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信心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教導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傳福音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勸化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牧師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施捨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幫助人的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治理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辨別諸靈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治理事的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憐憫人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翻方言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827584" y="1196975"/>
            <a:ext cx="75608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4000" b="1" dirty="0">
                <a:latin typeface="Century Schoolbook" pitchFamily="18" charset="0"/>
              </a:rPr>
              <a:t>三、恩賜是</a:t>
            </a:r>
            <a:r>
              <a:rPr lang="zh-TW" altLang="en-US" sz="4000" b="1" dirty="0">
                <a:solidFill>
                  <a:srgbClr val="FFFF00"/>
                </a:solidFill>
                <a:latin typeface="Century Schoolbook" pitchFamily="18" charset="0"/>
              </a:rPr>
              <a:t>無盡恩惠</a:t>
            </a:r>
            <a:r>
              <a:rPr lang="zh-TW" altLang="en-US" sz="4000" b="1" dirty="0">
                <a:latin typeface="Century Schoolbook" pitchFamily="18" charset="0"/>
              </a:rPr>
              <a:t>的禮物</a:t>
            </a:r>
            <a:r>
              <a:rPr lang="en-US" altLang="zh-TW" sz="4000" b="1" dirty="0">
                <a:solidFill>
                  <a:srgbClr val="6600FF"/>
                </a:solidFill>
                <a:latin typeface="Century Schoolbook" pitchFamily="18" charset="0"/>
              </a:rPr>
              <a:t> </a:t>
            </a:r>
            <a:r>
              <a:rPr lang="en-US" sz="2400" b="1" dirty="0">
                <a:latin typeface="Monotype Corsiva" pitchFamily="66" charset="0"/>
              </a:rPr>
              <a:t>(v. </a:t>
            </a:r>
            <a:r>
              <a:rPr lang="en-US" altLang="zh-TW" sz="2400" b="1" dirty="0">
                <a:latin typeface="Monotype Corsiva" pitchFamily="66" charset="0"/>
              </a:rPr>
              <a:t>8-10</a:t>
            </a:r>
            <a:r>
              <a:rPr lang="en-US" sz="2400" b="1" dirty="0">
                <a:latin typeface="Monotype Corsiva" pitchFamily="66" charset="0"/>
              </a:rPr>
              <a:t>)</a:t>
            </a:r>
            <a:endParaRPr lang="en-CA" sz="2400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68319" y="188640"/>
            <a:ext cx="403187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3000" b="1" dirty="0"/>
              <a:t>聖經中列舉的屬靈恩賜</a:t>
            </a:r>
            <a:endParaRPr lang="en-CA" sz="3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-1" y="836712"/>
          <a:ext cx="8964490" cy="50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12:8-11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12:28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羅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12:6-8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弗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4:11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彼前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4:11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智慧的言語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使徒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使徒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講道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知識的言語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先知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執事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先知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服事人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信心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教導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傳福音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勸化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牧師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施捨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幫助人的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治理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辨別諸靈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治理事的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憐憫人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翻方言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836613"/>
            <a:ext cx="8208912" cy="235449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4	</a:t>
            </a:r>
            <a:r>
              <a:rPr lang="zh-TW" altLang="en-US" sz="2800" b="1" dirty="0">
                <a:cs typeface="+mn-cs"/>
              </a:rPr>
              <a:t>恩賜原有分別，聖靈卻是一位。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endParaRPr lang="en-US" altLang="zh-TW" sz="2800" b="1" dirty="0"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5	</a:t>
            </a:r>
            <a:r>
              <a:rPr lang="zh-TW" altLang="en-US" sz="2800" b="1" dirty="0">
                <a:cs typeface="+mn-cs"/>
              </a:rPr>
              <a:t>職事也有分別，主卻是一位。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buAutoNum type="arabicPlain" startAt="6"/>
              <a:defRPr/>
            </a:pPr>
            <a:r>
              <a:rPr lang="zh-TW" altLang="en-US" sz="2800" b="1" dirty="0">
                <a:cs typeface="+mn-cs"/>
              </a:rPr>
              <a:t>功用也有分別，　神卻是一位，在眾人裏面運行一切的事</a:t>
            </a:r>
            <a:r>
              <a:rPr lang="zh-TW" altLang="en-US" sz="2800" b="1" dirty="0"/>
              <a:t>。</a:t>
            </a:r>
            <a:endParaRPr lang="zh-TW" altLang="en-US" sz="2800" b="1" dirty="0">
              <a:cs typeface="+mn-cs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75386" y="3284984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12:4-6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836613"/>
            <a:ext cx="8208912" cy="235449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4	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恩賜</a:t>
            </a:r>
            <a:r>
              <a:rPr lang="zh-TW" altLang="en-US" sz="2800" b="1" dirty="0">
                <a:cs typeface="+mn-cs"/>
              </a:rPr>
              <a:t>原有分別，聖靈卻是一位。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endParaRPr lang="en-US" altLang="zh-TW" sz="2800" b="1" dirty="0"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5	</a:t>
            </a:r>
            <a:r>
              <a:rPr lang="zh-TW" altLang="en-US" sz="2800" b="1" dirty="0">
                <a:cs typeface="+mn-cs"/>
              </a:rPr>
              <a:t>職事也有分別，主卻是一位。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buAutoNum type="arabicPlain" startAt="6"/>
              <a:defRPr/>
            </a:pPr>
            <a:r>
              <a:rPr lang="zh-TW" altLang="en-US" sz="2800" b="1" dirty="0">
                <a:cs typeface="+mn-cs"/>
              </a:rPr>
              <a:t>功用也有分別，　神卻是一位，在眾人裏面運行一切的事</a:t>
            </a:r>
            <a:r>
              <a:rPr lang="zh-TW" altLang="en-US" sz="2800" b="1" dirty="0"/>
              <a:t>。</a:t>
            </a:r>
            <a:endParaRPr lang="zh-TW" altLang="en-US" sz="2800" b="1" dirty="0">
              <a:cs typeface="+mn-cs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75386" y="3284984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12:4-6</a:t>
            </a:r>
          </a:p>
        </p:txBody>
      </p:sp>
      <p:sp>
        <p:nvSpPr>
          <p:cNvPr id="4" name="Rectangle 3"/>
          <p:cNvSpPr/>
          <p:nvPr/>
        </p:nvSpPr>
        <p:spPr>
          <a:xfrm>
            <a:off x="6186653" y="807095"/>
            <a:ext cx="15376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b="1" dirty="0">
                <a:solidFill>
                  <a:srgbClr val="FFFF00"/>
                </a:solidFill>
              </a:rPr>
              <a:t>charismata</a:t>
            </a:r>
            <a:endParaRPr lang="en-CA" sz="2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836613"/>
            <a:ext cx="8208912" cy="235449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4	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恩賜</a:t>
            </a:r>
            <a:r>
              <a:rPr lang="zh-TW" altLang="en-US" sz="2800" b="1" dirty="0">
                <a:cs typeface="+mn-cs"/>
              </a:rPr>
              <a:t>原有分別，聖靈卻是一位。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endParaRPr lang="en-US" altLang="zh-TW" sz="2800" b="1" dirty="0"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5	</a:t>
            </a:r>
            <a:r>
              <a:rPr lang="zh-TW" altLang="en-US" sz="2800" b="1" dirty="0">
                <a:cs typeface="+mn-cs"/>
              </a:rPr>
              <a:t>職事也有分別，主卻是一位。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buAutoNum type="arabicPlain" startAt="6"/>
              <a:defRPr/>
            </a:pPr>
            <a:r>
              <a:rPr lang="zh-TW" altLang="en-US" sz="2800" b="1" dirty="0">
                <a:cs typeface="+mn-cs"/>
              </a:rPr>
              <a:t>功用也有分別，　神卻是一位，在眾人裏面運行一切的事</a:t>
            </a:r>
            <a:r>
              <a:rPr lang="zh-TW" altLang="en-US" sz="2800" b="1" dirty="0"/>
              <a:t>。</a:t>
            </a:r>
            <a:endParaRPr lang="zh-TW" altLang="en-US" sz="2800" b="1" dirty="0">
              <a:cs typeface="+mn-cs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75386" y="3284984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12:4-6</a:t>
            </a:r>
          </a:p>
        </p:txBody>
      </p:sp>
      <p:sp>
        <p:nvSpPr>
          <p:cNvPr id="4" name="Rectangle 3"/>
          <p:cNvSpPr/>
          <p:nvPr/>
        </p:nvSpPr>
        <p:spPr>
          <a:xfrm>
            <a:off x="6186653" y="807095"/>
            <a:ext cx="15808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b="1" dirty="0">
                <a:solidFill>
                  <a:srgbClr val="FFFF00"/>
                </a:solidFill>
              </a:rPr>
              <a:t>charismata</a:t>
            </a:r>
            <a:endParaRPr lang="en-CA" sz="2000" dirty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89673" y="1124744"/>
            <a:ext cx="16802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b="1" dirty="0" err="1">
                <a:solidFill>
                  <a:srgbClr val="FFFF00"/>
                </a:solidFill>
              </a:rPr>
              <a:t>pneumatika</a:t>
            </a:r>
            <a:r>
              <a:rPr lang="en-US" altLang="zh-TW" sz="2000" b="1" dirty="0">
                <a:solidFill>
                  <a:srgbClr val="FFFF00"/>
                </a:solidFill>
              </a:rPr>
              <a:t> </a:t>
            </a:r>
          </a:p>
          <a:p>
            <a:endParaRPr lang="en-US" altLang="zh-TW" sz="2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836613"/>
            <a:ext cx="8208912" cy="235449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4	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恩賜</a:t>
            </a:r>
            <a:r>
              <a:rPr lang="zh-TW" altLang="en-US" sz="2800" b="1" dirty="0">
                <a:cs typeface="+mn-cs"/>
              </a:rPr>
              <a:t>原有分別，聖靈卻是一位。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endParaRPr lang="en-US" altLang="zh-TW" sz="2800" b="1" dirty="0"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5	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職事</a:t>
            </a:r>
            <a:r>
              <a:rPr lang="zh-TW" altLang="en-US" sz="2800" b="1" dirty="0">
                <a:cs typeface="+mn-cs"/>
              </a:rPr>
              <a:t>也有分別，主卻是一位。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buAutoNum type="arabicPlain" startAt="6"/>
              <a:defRPr/>
            </a:pPr>
            <a:r>
              <a:rPr lang="zh-TW" altLang="en-US" sz="2800" b="1" dirty="0">
                <a:cs typeface="+mn-cs"/>
              </a:rPr>
              <a:t>功用也有分別，　神卻是一位，在眾人裏面運行一切的事</a:t>
            </a:r>
            <a:r>
              <a:rPr lang="zh-TW" altLang="en-US" sz="2800" b="1" dirty="0"/>
              <a:t>。</a:t>
            </a:r>
            <a:endParaRPr lang="zh-TW" altLang="en-US" sz="2800" b="1" dirty="0">
              <a:cs typeface="+mn-cs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75386" y="3284984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12:4-6</a:t>
            </a:r>
          </a:p>
        </p:txBody>
      </p:sp>
      <p:sp>
        <p:nvSpPr>
          <p:cNvPr id="4" name="Rectangle 3"/>
          <p:cNvSpPr/>
          <p:nvPr/>
        </p:nvSpPr>
        <p:spPr>
          <a:xfrm>
            <a:off x="6186653" y="807095"/>
            <a:ext cx="15808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b="1" dirty="0">
                <a:solidFill>
                  <a:srgbClr val="FFFF00"/>
                </a:solidFill>
              </a:rPr>
              <a:t>charismata</a:t>
            </a:r>
            <a:endParaRPr lang="en-CA" sz="2000" dirty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89673" y="1124744"/>
            <a:ext cx="168026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b="1" dirty="0" err="1">
                <a:solidFill>
                  <a:srgbClr val="FFFF00"/>
                </a:solidFill>
              </a:rPr>
              <a:t>pneumatika</a:t>
            </a:r>
            <a:r>
              <a:rPr lang="en-US" altLang="zh-TW" sz="2000" b="1" dirty="0">
                <a:solidFill>
                  <a:srgbClr val="FFFF00"/>
                </a:solidFill>
              </a:rPr>
              <a:t> </a:t>
            </a:r>
          </a:p>
          <a:p>
            <a:endParaRPr lang="en-US" altLang="zh-TW" sz="2000" b="1" dirty="0">
              <a:solidFill>
                <a:srgbClr val="FFFF00"/>
              </a:solidFill>
            </a:endParaRPr>
          </a:p>
          <a:p>
            <a:r>
              <a:rPr lang="en-US" altLang="zh-TW" sz="2000" b="1" dirty="0" err="1">
                <a:solidFill>
                  <a:srgbClr val="FFFF00"/>
                </a:solidFill>
              </a:rPr>
              <a:t>diakonia</a:t>
            </a:r>
            <a:endParaRPr lang="en-CA" sz="2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836613"/>
            <a:ext cx="8208912" cy="235449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4	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恩賜</a:t>
            </a:r>
            <a:r>
              <a:rPr lang="zh-TW" altLang="en-US" sz="2800" b="1" dirty="0">
                <a:cs typeface="+mn-cs"/>
              </a:rPr>
              <a:t>原有分別，聖靈卻是一位。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endParaRPr lang="en-US" altLang="zh-TW" sz="2800" b="1" dirty="0"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5	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職事</a:t>
            </a:r>
            <a:r>
              <a:rPr lang="zh-TW" altLang="en-US" sz="2800" b="1" dirty="0">
                <a:cs typeface="+mn-cs"/>
              </a:rPr>
              <a:t>也有分別，主卻是一位。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6 	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功用</a:t>
            </a:r>
            <a:r>
              <a:rPr lang="zh-TW" altLang="en-US" sz="2800" b="1" dirty="0">
                <a:cs typeface="+mn-cs"/>
              </a:rPr>
              <a:t>也有分別，　神卻是一位，在眾人裏面運行一切的事</a:t>
            </a:r>
            <a:r>
              <a:rPr lang="zh-TW" altLang="en-US" sz="2800" b="1" dirty="0"/>
              <a:t>。</a:t>
            </a:r>
            <a:endParaRPr lang="zh-TW" altLang="en-US" sz="2800" b="1" dirty="0">
              <a:cs typeface="+mn-cs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75386" y="3284984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12:4-6</a:t>
            </a:r>
          </a:p>
        </p:txBody>
      </p:sp>
      <p:sp>
        <p:nvSpPr>
          <p:cNvPr id="4" name="Rectangle 3"/>
          <p:cNvSpPr/>
          <p:nvPr/>
        </p:nvSpPr>
        <p:spPr>
          <a:xfrm>
            <a:off x="6186653" y="807095"/>
            <a:ext cx="15808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b="1" dirty="0">
                <a:solidFill>
                  <a:srgbClr val="FFFF00"/>
                </a:solidFill>
              </a:rPr>
              <a:t>charismata</a:t>
            </a:r>
            <a:endParaRPr lang="en-CA" sz="2000" dirty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89673" y="1124744"/>
            <a:ext cx="168026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000" b="1" dirty="0" err="1">
                <a:solidFill>
                  <a:srgbClr val="FFFF00"/>
                </a:solidFill>
              </a:rPr>
              <a:t>pneumatika</a:t>
            </a:r>
            <a:r>
              <a:rPr lang="en-US" altLang="zh-TW" sz="2000" b="1" dirty="0">
                <a:solidFill>
                  <a:srgbClr val="FFFF00"/>
                </a:solidFill>
              </a:rPr>
              <a:t> </a:t>
            </a:r>
          </a:p>
          <a:p>
            <a:endParaRPr lang="en-US" altLang="zh-TW" sz="2000" b="1" dirty="0">
              <a:solidFill>
                <a:srgbClr val="FFFF00"/>
              </a:solidFill>
            </a:endParaRPr>
          </a:p>
          <a:p>
            <a:r>
              <a:rPr lang="en-US" altLang="zh-TW" sz="2000" b="1" dirty="0" err="1">
                <a:solidFill>
                  <a:srgbClr val="FFFF00"/>
                </a:solidFill>
              </a:rPr>
              <a:t>diakonia</a:t>
            </a:r>
            <a:endParaRPr lang="en-CA" sz="20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28184" y="2276872"/>
            <a:ext cx="19442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sz="2000" b="1" dirty="0">
              <a:solidFill>
                <a:srgbClr val="FFFF00"/>
              </a:solidFill>
            </a:endParaRPr>
          </a:p>
          <a:p>
            <a:r>
              <a:rPr lang="en-US" altLang="zh-TW" sz="2000" b="1" dirty="0" err="1">
                <a:solidFill>
                  <a:srgbClr val="FFFF00"/>
                </a:solidFill>
              </a:rPr>
              <a:t>energemata</a:t>
            </a:r>
            <a:endParaRPr lang="en-CA" sz="2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68319" y="188640"/>
            <a:ext cx="403187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3000" b="1" dirty="0"/>
              <a:t>聖經中列舉的屬靈恩賜</a:t>
            </a:r>
            <a:endParaRPr lang="en-CA" sz="3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-1" y="836712"/>
          <a:ext cx="8964490" cy="511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12:8-11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12:28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羅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12:6-8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弗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4:11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彼前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4:11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00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智慧的言語</a:t>
                      </a:r>
                      <a:endParaRPr lang="en-CA" sz="1800" b="1" dirty="0">
                        <a:solidFill>
                          <a:srgbClr val="00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使徒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使徒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講道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00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知識的言語</a:t>
                      </a:r>
                      <a:endParaRPr lang="en-CA" sz="1800" b="1" dirty="0">
                        <a:solidFill>
                          <a:srgbClr val="00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先知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執事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先知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服事人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00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信心</a:t>
                      </a:r>
                      <a:endParaRPr lang="en-CA" sz="1800" b="1" dirty="0">
                        <a:solidFill>
                          <a:srgbClr val="00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教導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傳福音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勸化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牧師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施捨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00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rgbClr val="00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幫助人的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治理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辨別諸靈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治理事的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憐憫人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翻方言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68319" y="188640"/>
            <a:ext cx="403187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3000" b="1" dirty="0"/>
              <a:t>聖經中列舉的屬靈恩賜</a:t>
            </a:r>
            <a:endParaRPr lang="en-CA" sz="3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-1" y="836712"/>
          <a:ext cx="8964490" cy="50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12:8-11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12:28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羅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12:6-8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弗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4:11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彼前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4:11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00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智慧的言語</a:t>
                      </a:r>
                      <a:endParaRPr lang="en-CA" sz="1800" b="1" dirty="0">
                        <a:solidFill>
                          <a:srgbClr val="00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使徒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使徒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講道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00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知識的言語</a:t>
                      </a:r>
                      <a:endParaRPr lang="en-CA" sz="1800" b="1" dirty="0">
                        <a:solidFill>
                          <a:srgbClr val="00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先知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執事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先知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99FF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服事人</a:t>
                      </a:r>
                      <a:endParaRPr lang="en-CA" sz="1800" b="1" dirty="0">
                        <a:solidFill>
                          <a:srgbClr val="FF99FF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00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信心</a:t>
                      </a:r>
                      <a:endParaRPr lang="en-CA" sz="1800" b="1" dirty="0">
                        <a:solidFill>
                          <a:srgbClr val="00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教導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傳福音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99FF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勸化</a:t>
                      </a:r>
                      <a:endParaRPr lang="en-CA" sz="1800" b="1" dirty="0">
                        <a:solidFill>
                          <a:srgbClr val="FF99FF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牧師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99FF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施捨</a:t>
                      </a:r>
                      <a:endParaRPr lang="en-CA" sz="1800" b="1" dirty="0">
                        <a:solidFill>
                          <a:srgbClr val="FF99FF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00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rgbClr val="00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99FF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幫助人的</a:t>
                      </a:r>
                      <a:endParaRPr lang="en-CA" sz="1800" b="1" dirty="0">
                        <a:solidFill>
                          <a:srgbClr val="FF99FF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治理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辨別諸靈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99FF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治理事的</a:t>
                      </a:r>
                      <a:endParaRPr lang="en-CA" sz="1800" b="1" dirty="0">
                        <a:solidFill>
                          <a:srgbClr val="FF99FF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99FF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憐憫人</a:t>
                      </a:r>
                      <a:endParaRPr lang="en-CA" sz="1800" b="1" dirty="0">
                        <a:solidFill>
                          <a:srgbClr val="FF99FF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翻方言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836613"/>
            <a:ext cx="8208912" cy="190205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4	</a:t>
            </a:r>
            <a:r>
              <a:rPr lang="zh-TW" altLang="en-US" sz="2800" b="1" dirty="0">
                <a:cs typeface="+mn-cs"/>
              </a:rPr>
              <a:t>恩賜原有分別，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聖靈</a:t>
            </a:r>
            <a:r>
              <a:rPr lang="zh-TW" altLang="en-US" sz="2800" b="1" dirty="0">
                <a:cs typeface="+mn-cs"/>
              </a:rPr>
              <a:t>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5	</a:t>
            </a:r>
            <a:r>
              <a:rPr lang="zh-TW" altLang="en-US" sz="2800" b="1" dirty="0">
                <a:cs typeface="+mn-cs"/>
              </a:rPr>
              <a:t>職事也有分別，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主</a:t>
            </a:r>
            <a:r>
              <a:rPr lang="zh-TW" altLang="en-US" sz="2800" b="1" dirty="0">
                <a:cs typeface="+mn-cs"/>
              </a:rPr>
              <a:t>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6	</a:t>
            </a:r>
            <a:r>
              <a:rPr lang="zh-TW" altLang="en-US" sz="2800" b="1" dirty="0">
                <a:cs typeface="+mn-cs"/>
              </a:rPr>
              <a:t>功用也有分別，　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神</a:t>
            </a:r>
            <a:r>
              <a:rPr lang="zh-TW" altLang="en-US" sz="2800" b="1" dirty="0">
                <a:cs typeface="+mn-cs"/>
              </a:rPr>
              <a:t>卻是一位，在眾人裏面運行一切的事</a:t>
            </a:r>
            <a:r>
              <a:rPr lang="zh-TW" altLang="en-US" sz="2800" b="1" dirty="0"/>
              <a:t>。</a:t>
            </a:r>
            <a:endParaRPr lang="zh-TW" altLang="en-US" sz="2800" b="1" dirty="0">
              <a:cs typeface="+mn-cs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75386" y="2852738"/>
            <a:ext cx="2779059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12:4-6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211960" y="404664"/>
            <a:ext cx="5760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1344613" algn="l"/>
              </a:tabLst>
            </a:pPr>
            <a:r>
              <a:rPr lang="zh-TW" altLang="en-US" sz="2400" b="1" dirty="0">
                <a:latin typeface="Monotype Corsiva" pitchFamily="66" charset="0"/>
              </a:rPr>
              <a:t>神</a:t>
            </a:r>
            <a:endParaRPr lang="en-CA" sz="2400" b="1" dirty="0">
              <a:latin typeface="Monotype Corsiva" pitchFamily="66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499992" y="1340768"/>
            <a:ext cx="5760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1344613" algn="l"/>
              </a:tabLst>
            </a:pPr>
            <a:r>
              <a:rPr lang="zh-TW" altLang="en-US" sz="2400" b="1" dirty="0">
                <a:latin typeface="Monotype Corsiva" pitchFamily="66" charset="0"/>
              </a:rPr>
              <a:t>給</a:t>
            </a:r>
            <a:endParaRPr lang="en-CA" sz="2400" b="1" dirty="0">
              <a:latin typeface="Monotype Corsiva" pitchFamily="66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932040" y="2103239"/>
            <a:ext cx="2088232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1344613" algn="l"/>
              </a:tabLst>
            </a:pPr>
            <a:r>
              <a:rPr lang="zh-TW" altLang="en-US" sz="2400" b="1" dirty="0">
                <a:latin typeface="Monotype Corsiva" pitchFamily="66" charset="0"/>
              </a:rPr>
              <a:t>才幹服侍</a:t>
            </a:r>
            <a:endParaRPr lang="en-CA" sz="2400" b="1" dirty="0">
              <a:latin typeface="Monotype Corsiva" pitchFamily="66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979712" y="2103239"/>
            <a:ext cx="2088232" cy="46166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1344613" algn="l"/>
              </a:tabLst>
            </a:pPr>
            <a:r>
              <a:rPr lang="zh-TW" altLang="en-US" sz="2400" b="1" dirty="0">
                <a:latin typeface="Monotype Corsiva" pitchFamily="66" charset="0"/>
              </a:rPr>
              <a:t>靈恩權能</a:t>
            </a:r>
            <a:endParaRPr lang="en-CA" sz="2400" b="1" dirty="0">
              <a:latin typeface="Monotype Corsiva" pitchFamily="66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211960" y="2996952"/>
            <a:ext cx="57606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1344613" algn="l"/>
              </a:tabLst>
            </a:pPr>
            <a:r>
              <a:rPr lang="zh-TW" altLang="en-US" sz="2400" b="1" dirty="0">
                <a:latin typeface="Monotype Corsiva" pitchFamily="66" charset="0"/>
              </a:rPr>
              <a:t>人的恩賜</a:t>
            </a:r>
            <a:endParaRPr lang="en-CA" sz="2400" b="1" dirty="0">
              <a:latin typeface="Monotype Corsiva" pitchFamily="66" charset="0"/>
            </a:endParaRPr>
          </a:p>
        </p:txBody>
      </p:sp>
      <p:cxnSp>
        <p:nvCxnSpPr>
          <p:cNvPr id="16" name="Straight Arrow Connector 15"/>
          <p:cNvCxnSpPr>
            <a:stCxn id="11" idx="2"/>
          </p:cNvCxnSpPr>
          <p:nvPr/>
        </p:nvCxnSpPr>
        <p:spPr>
          <a:xfrm>
            <a:off x="4499992" y="866329"/>
            <a:ext cx="0" cy="1770583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4" idx="0"/>
          </p:cNvCxnSpPr>
          <p:nvPr/>
        </p:nvCxnSpPr>
        <p:spPr>
          <a:xfrm flipH="1">
            <a:off x="3023828" y="836712"/>
            <a:ext cx="1188132" cy="1266527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13" idx="0"/>
          </p:cNvCxnSpPr>
          <p:nvPr/>
        </p:nvCxnSpPr>
        <p:spPr>
          <a:xfrm>
            <a:off x="4716016" y="836712"/>
            <a:ext cx="1260140" cy="1266527"/>
          </a:xfrm>
          <a:prstGeom prst="straightConnector1">
            <a:avLst/>
          </a:prstGeom>
          <a:ln w="317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6"/>
          <p:cNvCxnSpPr>
            <a:stCxn id="14" idx="2"/>
            <a:endCxn id="15" idx="1"/>
          </p:cNvCxnSpPr>
          <p:nvPr/>
        </p:nvCxnSpPr>
        <p:spPr>
          <a:xfrm rot="16200000" flipH="1">
            <a:off x="3009455" y="2579277"/>
            <a:ext cx="1216878" cy="1188132"/>
          </a:xfrm>
          <a:prstGeom prst="curvedConnector2">
            <a:avLst/>
          </a:prstGeom>
          <a:ln w="317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6"/>
          <p:cNvCxnSpPr/>
          <p:nvPr/>
        </p:nvCxnSpPr>
        <p:spPr>
          <a:xfrm rot="5400000">
            <a:off x="4773651" y="2579277"/>
            <a:ext cx="1216878" cy="1188132"/>
          </a:xfrm>
          <a:prstGeom prst="curvedConnector2">
            <a:avLst/>
          </a:prstGeom>
          <a:ln w="317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899592" y="764704"/>
            <a:ext cx="7848872" cy="60939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b="1" dirty="0">
                <a:cs typeface="+mn-cs"/>
              </a:rPr>
              <a:t>聖靈顯在各人身上，是叫人得益處。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75386" y="1700808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12:7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5536" y="2420888"/>
            <a:ext cx="8505328" cy="216059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3200" dirty="0"/>
              <a:t>     </a:t>
            </a:r>
            <a:r>
              <a:rPr lang="zh-TW" altLang="en-US" sz="3200" b="1" dirty="0"/>
              <a:t>使 你 與 人 不 同 的 是 誰 呢 ．                 你 有 甚 麼 不 是 領 受 的 呢 ． </a:t>
            </a:r>
            <a:endParaRPr lang="en-CA" altLang="zh-TW" sz="3200" b="1" dirty="0"/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CA" altLang="zh-TW" sz="3200" b="1" dirty="0"/>
              <a:t>     </a:t>
            </a:r>
            <a:r>
              <a:rPr lang="zh-TW" altLang="en-US" sz="3200" b="1" dirty="0"/>
              <a:t>若 是 領 受 的 、 為 何 自 誇 、                   彷 彿 不 是 領 受 的 呢 。</a:t>
            </a:r>
            <a:endParaRPr lang="zh-TW" altLang="en-US" sz="3200" b="1" dirty="0">
              <a:cs typeface="+mn-cs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580112" y="4581128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4:7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620688"/>
            <a:ext cx="8208912" cy="323126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8	</a:t>
            </a:r>
            <a:r>
              <a:rPr lang="zh-TW" altLang="en-US" sz="2800" b="1" dirty="0">
                <a:cs typeface="+mn-cs"/>
              </a:rPr>
              <a:t>這人蒙聖靈賜他智慧的言語，那人也蒙這位聖靈賜他知識的言語，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9	</a:t>
            </a:r>
            <a:r>
              <a:rPr lang="zh-TW" altLang="en-US" sz="2800" b="1" dirty="0">
                <a:cs typeface="+mn-cs"/>
              </a:rPr>
              <a:t>又有一人蒙這位聖靈賜他信心，還有一人蒙這位聖靈賜他醫病的恩賜，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10	</a:t>
            </a:r>
            <a:r>
              <a:rPr lang="zh-TW" altLang="en-US" sz="2800" b="1" dirty="0">
                <a:cs typeface="+mn-cs"/>
              </a:rPr>
              <a:t>又叫一人能行異能，又叫一人能作先知，又叫一人能辨別諸靈，又叫一人能說方言，又叫一人能翻方言。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08104" y="3645123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12:8-10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620688"/>
            <a:ext cx="8208912" cy="323126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8	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這人</a:t>
            </a:r>
            <a:r>
              <a:rPr lang="zh-TW" altLang="en-US" sz="2800" b="1" dirty="0">
                <a:cs typeface="+mn-cs"/>
              </a:rPr>
              <a:t>蒙聖靈賜他智慧的言語，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那人</a:t>
            </a:r>
            <a:r>
              <a:rPr lang="zh-TW" altLang="en-US" sz="2800" b="1" dirty="0">
                <a:cs typeface="+mn-cs"/>
              </a:rPr>
              <a:t>也蒙這位聖靈賜他知識的言語，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9	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又有一人</a:t>
            </a:r>
            <a:r>
              <a:rPr lang="zh-TW" altLang="en-US" sz="2800" b="1" dirty="0">
                <a:cs typeface="+mn-cs"/>
              </a:rPr>
              <a:t>蒙這位聖靈賜他信心，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還有一人</a:t>
            </a:r>
            <a:r>
              <a:rPr lang="zh-TW" altLang="en-US" sz="2800" b="1" dirty="0">
                <a:cs typeface="+mn-cs"/>
              </a:rPr>
              <a:t>蒙這位聖靈賜他醫病的恩賜，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10	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又叫一人</a:t>
            </a:r>
            <a:r>
              <a:rPr lang="zh-TW" altLang="en-US" sz="2800" b="1" dirty="0">
                <a:cs typeface="+mn-cs"/>
              </a:rPr>
              <a:t>能行異能，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又叫一人</a:t>
            </a:r>
            <a:r>
              <a:rPr lang="zh-TW" altLang="en-US" sz="2800" b="1" dirty="0">
                <a:cs typeface="+mn-cs"/>
              </a:rPr>
              <a:t>能作先知，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又叫一人</a:t>
            </a:r>
            <a:r>
              <a:rPr lang="zh-TW" altLang="en-US" sz="2800" b="1" dirty="0">
                <a:cs typeface="+mn-cs"/>
              </a:rPr>
              <a:t>能辨別諸靈，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又叫一人</a:t>
            </a:r>
            <a:r>
              <a:rPr lang="zh-TW" altLang="en-US" sz="2800" b="1" dirty="0">
                <a:cs typeface="+mn-cs"/>
              </a:rPr>
              <a:t>能說方言，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又叫一人</a:t>
            </a:r>
            <a:r>
              <a:rPr lang="zh-TW" altLang="en-US" sz="2800" b="1" dirty="0">
                <a:cs typeface="+mn-cs"/>
              </a:rPr>
              <a:t>能翻方言。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08104" y="3820978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12:8-10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55576" y="1196975"/>
            <a:ext cx="75608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4000" b="1" dirty="0">
                <a:latin typeface="Century Schoolbook" pitchFamily="18" charset="0"/>
              </a:rPr>
              <a:t>四、沒有一恩賜</a:t>
            </a:r>
            <a:r>
              <a:rPr lang="zh-TW" altLang="en-US" sz="4000" b="1" dirty="0">
                <a:solidFill>
                  <a:srgbClr val="FFFF00"/>
                </a:solidFill>
                <a:latin typeface="Century Schoolbook" pitchFamily="18" charset="0"/>
              </a:rPr>
              <a:t>是人人必需</a:t>
            </a:r>
            <a:r>
              <a:rPr lang="en-US" altLang="zh-TW" sz="4000" b="1" dirty="0">
                <a:solidFill>
                  <a:srgbClr val="FFFF00"/>
                </a:solidFill>
                <a:latin typeface="Century Schoolbook" pitchFamily="18" charset="0"/>
              </a:rPr>
              <a:t>  </a:t>
            </a:r>
            <a:r>
              <a:rPr lang="en-US" sz="2400" b="1" dirty="0">
                <a:latin typeface="Monotype Corsiva" pitchFamily="66" charset="0"/>
              </a:rPr>
              <a:t>(v. </a:t>
            </a:r>
            <a:r>
              <a:rPr lang="en-US" altLang="zh-TW" sz="2400" b="1" dirty="0">
                <a:latin typeface="Monotype Corsiva" pitchFamily="66" charset="0"/>
              </a:rPr>
              <a:t>8-11</a:t>
            </a:r>
            <a:r>
              <a:rPr lang="en-US" sz="2400" b="1" dirty="0">
                <a:latin typeface="Monotype Corsiva" pitchFamily="66" charset="0"/>
              </a:rPr>
              <a:t>)</a:t>
            </a:r>
            <a:endParaRPr lang="en-CA" sz="2400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68319" y="188640"/>
            <a:ext cx="403187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3000" b="1" dirty="0"/>
              <a:t>聖經中列舉的屬靈恩賜</a:t>
            </a:r>
            <a:endParaRPr lang="en-CA" sz="3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-1" y="836712"/>
          <a:ext cx="8964490" cy="5184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8458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12:8-11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12:28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羅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12:6-8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弗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4:11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彼前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4:11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智慧的言語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使徒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使徒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講道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知識的言語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先知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執事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先知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服事人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信心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教導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傳福音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勸化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牧師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施捨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幫助人的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治理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辨別諸靈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治理事的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憐憫人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00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</a:t>
                      </a:r>
                      <a:endParaRPr lang="en-CA" sz="1800" b="1" dirty="0">
                        <a:solidFill>
                          <a:srgbClr val="00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00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說方言的</a:t>
                      </a:r>
                      <a:endParaRPr lang="en-CA" sz="1800" b="1" dirty="0">
                        <a:solidFill>
                          <a:srgbClr val="00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8458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翻方言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67544" y="764704"/>
            <a:ext cx="8208912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這一切都是這位聖靈所運行、隨己意分給各人的。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5475386" y="1484784"/>
            <a:ext cx="2779059" cy="707886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12:11</a:t>
            </a:r>
          </a:p>
          <a:p>
            <a:pPr algn="ctr">
              <a:spcBef>
                <a:spcPts val="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和合本</a:t>
            </a:r>
            <a:endParaRPr kumimoji="1" lang="en-US" altLang="zh-TW" sz="2000" b="1" dirty="0">
              <a:solidFill>
                <a:srgbClr val="800080"/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7544" y="764704"/>
            <a:ext cx="8208912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這一切都是這位聖靈所運行、隨己意分給各人的。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475386" y="1484784"/>
            <a:ext cx="2779059" cy="707886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12:11</a:t>
            </a:r>
          </a:p>
          <a:p>
            <a:pPr algn="ctr">
              <a:spcBef>
                <a:spcPts val="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和合本</a:t>
            </a:r>
            <a:endParaRPr kumimoji="1" lang="en-US" altLang="zh-TW" sz="2000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67544" y="2420888"/>
            <a:ext cx="8208912" cy="99719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這一切都是由惟一的、同一位聖靈所運行，按着自己的旨意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個別地</a:t>
            </a:r>
            <a:r>
              <a:rPr lang="zh-TW" altLang="en-US" sz="2800" b="1" dirty="0">
                <a:cs typeface="+mn-cs"/>
              </a:rPr>
              <a:t>分派給各人的。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5508104" y="3356992"/>
            <a:ext cx="2779059" cy="707886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12:11</a:t>
            </a:r>
          </a:p>
          <a:p>
            <a:pPr algn="ctr">
              <a:spcBef>
                <a:spcPts val="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新漢語譯本</a:t>
            </a:r>
            <a:endParaRPr kumimoji="1" lang="en-US" altLang="zh-TW" sz="2000" b="1" dirty="0">
              <a:solidFill>
                <a:srgbClr val="800080"/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7544" y="764704"/>
            <a:ext cx="8208912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這一切都是這位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聖靈</a:t>
            </a:r>
            <a:r>
              <a:rPr lang="zh-TW" altLang="en-US" sz="2800" b="1" dirty="0">
                <a:cs typeface="+mn-cs"/>
              </a:rPr>
              <a:t>所運行、隨己意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分給各人的</a:t>
            </a:r>
            <a:r>
              <a:rPr lang="zh-TW" altLang="en-US" sz="2800" b="1" dirty="0">
                <a:cs typeface="+mn-cs"/>
              </a:rPr>
              <a:t>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475386" y="1484784"/>
            <a:ext cx="2779059" cy="707886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12:11</a:t>
            </a:r>
          </a:p>
          <a:p>
            <a:pPr algn="ctr">
              <a:spcBef>
                <a:spcPts val="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和合本</a:t>
            </a:r>
            <a:endParaRPr kumimoji="1" lang="en-US" altLang="zh-TW" sz="2000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67544" y="2420888"/>
            <a:ext cx="8208912" cy="99719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這一切都是由惟一的、同一位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聖靈</a:t>
            </a:r>
            <a:r>
              <a:rPr lang="zh-TW" altLang="en-US" sz="2800" b="1" dirty="0">
                <a:cs typeface="+mn-cs"/>
              </a:rPr>
              <a:t>所運行，按着自己的旨意個別地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分派給各人的</a:t>
            </a:r>
            <a:r>
              <a:rPr lang="zh-TW" altLang="en-US" sz="2800" b="1" dirty="0">
                <a:cs typeface="+mn-cs"/>
              </a:rPr>
              <a:t>。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5508104" y="3356992"/>
            <a:ext cx="2779059" cy="707886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12:11</a:t>
            </a:r>
          </a:p>
          <a:p>
            <a:pPr algn="ctr">
              <a:spcBef>
                <a:spcPts val="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新漢語譯本</a:t>
            </a:r>
            <a:endParaRPr kumimoji="1" lang="en-US" altLang="zh-TW" sz="2000" b="1" dirty="0">
              <a:solidFill>
                <a:srgbClr val="800080"/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620688"/>
            <a:ext cx="8496944" cy="342715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600" b="1" dirty="0">
                <a:cs typeface="+mn-cs"/>
              </a:rPr>
              <a:t>16	</a:t>
            </a:r>
            <a:r>
              <a:rPr lang="zh-TW" altLang="en-US" sz="2600" b="1" dirty="0">
                <a:cs typeface="+mn-cs"/>
              </a:rPr>
              <a:t>我要求父，父就另外賜給你們一位</a:t>
            </a:r>
            <a:r>
              <a:rPr lang="zh-TW" altLang="en-US" sz="2600" b="1" dirty="0">
                <a:solidFill>
                  <a:srgbClr val="FFFF00"/>
                </a:solidFill>
                <a:cs typeface="+mn-cs"/>
              </a:rPr>
              <a:t>保惠師</a:t>
            </a:r>
            <a:r>
              <a:rPr lang="zh-TW" altLang="en-US" sz="2600" b="1" dirty="0">
                <a:cs typeface="+mn-cs"/>
              </a:rPr>
              <a:t>，叫他永遠與你們同在，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600" b="1" dirty="0">
                <a:cs typeface="+mn-cs"/>
              </a:rPr>
              <a:t>17	</a:t>
            </a:r>
            <a:r>
              <a:rPr lang="zh-TW" altLang="en-US" sz="2600" b="1" dirty="0">
                <a:cs typeface="+mn-cs"/>
              </a:rPr>
              <a:t>就是</a:t>
            </a:r>
            <a:r>
              <a:rPr lang="zh-TW" altLang="en-US" sz="2600" b="1" dirty="0">
                <a:solidFill>
                  <a:srgbClr val="FFFF00"/>
                </a:solidFill>
                <a:cs typeface="+mn-cs"/>
              </a:rPr>
              <a:t>真理的聖靈</a:t>
            </a:r>
            <a:r>
              <a:rPr lang="zh-TW" altLang="en-US" sz="2600" b="1" dirty="0">
                <a:cs typeface="+mn-cs"/>
              </a:rPr>
              <a:t>，乃世人不能接受的；因為不見他，也不認識他。你們卻認識他，因他常與你們同在，也要在你們裏面。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endParaRPr lang="en-US" altLang="zh-TW" sz="2600" b="1" dirty="0"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600" b="1" dirty="0">
                <a:cs typeface="+mn-cs"/>
              </a:rPr>
              <a:t>23	</a:t>
            </a:r>
            <a:r>
              <a:rPr lang="zh-TW" altLang="en-US" sz="2600" b="1" dirty="0">
                <a:cs typeface="+mn-cs"/>
              </a:rPr>
              <a:t>耶穌回答說：人若愛我，就必遵守我的道；我父也必愛他，並且我們要到他那裏去，與他同住。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148064" y="4365104"/>
            <a:ext cx="3312368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約翰福音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14:16-17,</a:t>
            </a: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23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836613"/>
            <a:ext cx="8208912" cy="190205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4	</a:t>
            </a:r>
            <a:r>
              <a:rPr lang="zh-TW" altLang="en-US" sz="2800" b="1" dirty="0">
                <a:cs typeface="+mn-cs"/>
              </a:rPr>
              <a:t>恩賜原有</a:t>
            </a:r>
            <a:r>
              <a:rPr lang="zh-TW" altLang="en-US" sz="2800" b="1" dirty="0">
                <a:solidFill>
                  <a:srgbClr val="FFFF66"/>
                </a:solidFill>
                <a:cs typeface="+mn-cs"/>
              </a:rPr>
              <a:t>分別</a:t>
            </a:r>
            <a:r>
              <a:rPr lang="zh-TW" altLang="en-US" sz="2800" b="1" dirty="0">
                <a:cs typeface="+mn-cs"/>
              </a:rPr>
              <a:t>，聖靈卻是一位。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5	</a:t>
            </a:r>
            <a:r>
              <a:rPr lang="zh-TW" altLang="en-US" sz="2800" b="1" dirty="0">
                <a:cs typeface="+mn-cs"/>
              </a:rPr>
              <a:t>職事也有</a:t>
            </a:r>
            <a:r>
              <a:rPr lang="zh-TW" altLang="en-US" sz="2800" b="1" dirty="0">
                <a:solidFill>
                  <a:srgbClr val="FFFF66"/>
                </a:solidFill>
                <a:cs typeface="+mn-cs"/>
              </a:rPr>
              <a:t>分別</a:t>
            </a:r>
            <a:r>
              <a:rPr lang="zh-TW" altLang="en-US" sz="2800" b="1" dirty="0">
                <a:cs typeface="+mn-cs"/>
              </a:rPr>
              <a:t>，主卻是一位。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6	</a:t>
            </a:r>
            <a:r>
              <a:rPr lang="zh-TW" altLang="en-US" sz="2800" b="1" dirty="0">
                <a:cs typeface="+mn-cs"/>
              </a:rPr>
              <a:t>功用也有</a:t>
            </a:r>
            <a:r>
              <a:rPr lang="zh-TW" altLang="en-US" sz="2800" b="1" dirty="0">
                <a:solidFill>
                  <a:srgbClr val="FFFF66"/>
                </a:solidFill>
                <a:cs typeface="+mn-cs"/>
              </a:rPr>
              <a:t>分別</a:t>
            </a:r>
            <a:r>
              <a:rPr lang="zh-TW" altLang="en-US" sz="2800" b="1" dirty="0">
                <a:cs typeface="+mn-cs"/>
              </a:rPr>
              <a:t>，</a:t>
            </a:r>
            <a:r>
              <a:rPr lang="zh-TW" altLang="en-US" sz="2800" b="1" dirty="0">
                <a:solidFill>
                  <a:schemeClr val="accent5">
                    <a:lumMod val="25000"/>
                  </a:schemeClr>
                </a:solidFill>
                <a:cs typeface="+mn-cs"/>
              </a:rPr>
              <a:t>　</a:t>
            </a:r>
            <a:r>
              <a:rPr lang="zh-TW" altLang="en-US" sz="2800" b="1" dirty="0">
                <a:cs typeface="+mn-cs"/>
              </a:rPr>
              <a:t>神卻是一位，在眾人裏面運行一切的事</a:t>
            </a:r>
            <a:r>
              <a:rPr lang="zh-TW" altLang="en-US" sz="2800" b="1" dirty="0"/>
              <a:t>。</a:t>
            </a:r>
            <a:endParaRPr lang="zh-TW" altLang="en-US" sz="2800" b="1" dirty="0">
              <a:cs typeface="+mn-cs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75386" y="2852738"/>
            <a:ext cx="2779059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12:4-6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55576" y="1196975"/>
            <a:ext cx="75608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4000" b="1" dirty="0">
                <a:latin typeface="Century Schoolbook" pitchFamily="18" charset="0"/>
              </a:rPr>
              <a:t>五、</a:t>
            </a:r>
            <a:r>
              <a:rPr lang="zh-TW" altLang="en-US" sz="4000" b="1" dirty="0">
                <a:solidFill>
                  <a:srgbClr val="FFFF00"/>
                </a:solidFill>
                <a:latin typeface="Century Schoolbook" pitchFamily="18" charset="0"/>
              </a:rPr>
              <a:t>沒有人</a:t>
            </a:r>
            <a:r>
              <a:rPr lang="zh-TW" altLang="en-US" sz="4000" b="1" dirty="0">
                <a:latin typeface="Century Schoolbook" pitchFamily="18" charset="0"/>
              </a:rPr>
              <a:t>是聖靈不給恩賜</a:t>
            </a:r>
            <a:r>
              <a:rPr lang="en-US" altLang="zh-TW" sz="4000" b="1" dirty="0">
                <a:solidFill>
                  <a:srgbClr val="6600FF"/>
                </a:solidFill>
                <a:latin typeface="Century Schoolbook" pitchFamily="18" charset="0"/>
              </a:rPr>
              <a:t>  </a:t>
            </a:r>
            <a:r>
              <a:rPr lang="en-US" sz="2400" b="1" dirty="0">
                <a:latin typeface="Monotype Corsiva" pitchFamily="66" charset="0"/>
              </a:rPr>
              <a:t>(v.</a:t>
            </a:r>
            <a:r>
              <a:rPr lang="en-US" altLang="zh-TW" sz="2400" b="1" dirty="0">
                <a:latin typeface="Monotype Corsiva" pitchFamily="66" charset="0"/>
              </a:rPr>
              <a:t>11</a:t>
            </a:r>
            <a:r>
              <a:rPr lang="en-US" sz="2400" b="1" dirty="0">
                <a:latin typeface="Monotype Corsiva" pitchFamily="66" charset="0"/>
              </a:rPr>
              <a:t>)</a:t>
            </a:r>
            <a:endParaRPr lang="en-CA" sz="2400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7544" y="1196752"/>
            <a:ext cx="8208912" cy="5447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zh-TW" altLang="en-US" sz="2800" b="1" dirty="0">
                <a:cs typeface="+mn-cs"/>
              </a:rPr>
              <a:t>這一切都是這位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聖靈</a:t>
            </a:r>
            <a:r>
              <a:rPr lang="zh-TW" altLang="en-US" sz="2800" b="1" dirty="0">
                <a:cs typeface="+mn-cs"/>
              </a:rPr>
              <a:t>所運行、隨己意</a:t>
            </a:r>
            <a:r>
              <a:rPr lang="zh-TW" altLang="en-US" sz="2800" b="1" dirty="0">
                <a:solidFill>
                  <a:srgbClr val="FFFF00"/>
                </a:solidFill>
                <a:cs typeface="+mn-cs"/>
              </a:rPr>
              <a:t>分給各人的</a:t>
            </a:r>
            <a:r>
              <a:rPr lang="zh-TW" altLang="en-US" sz="2800" b="1" dirty="0">
                <a:cs typeface="+mn-cs"/>
              </a:rPr>
              <a:t>。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436096" y="2060848"/>
            <a:ext cx="2779059" cy="40011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12:11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68319" y="188640"/>
            <a:ext cx="403187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TW" altLang="en-US" sz="3000" b="1" dirty="0"/>
              <a:t>聖經中列舉的屬靈恩賜</a:t>
            </a:r>
            <a:endParaRPr lang="en-CA" sz="3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-1" y="836712"/>
          <a:ext cx="8964490" cy="511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28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12:8-11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林前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12:28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羅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12:6-8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弗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4:11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彼前 </a:t>
                      </a:r>
                      <a:r>
                        <a:rPr lang="en-US" altLang="zh-TW" sz="1800" b="1" dirty="0">
                          <a:solidFill>
                            <a:srgbClr val="FFFF00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4:11</a:t>
                      </a:r>
                      <a:endParaRPr lang="en-CA" sz="1800" b="1" dirty="0">
                        <a:solidFill>
                          <a:srgbClr val="FFFF00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智慧的言語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使徒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使徒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講道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知識的言語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先知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執事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先知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服事人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信心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教導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傳福音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勸化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牧師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行異能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醫病的恩賜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施捨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教師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說預言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幫助人的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治理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辨別諸靈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治理事的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憐憫人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說方言的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1257">
                <a:tc>
                  <a:txBody>
                    <a:bodyPr/>
                    <a:lstStyle/>
                    <a:p>
                      <a:r>
                        <a:rPr lang="zh-TW" alt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PMingLiU" pitchFamily="18" charset="-120"/>
                          <a:cs typeface="Arial" pitchFamily="34" charset="0"/>
                        </a:rPr>
                        <a:t>翻方言</a:t>
                      </a:r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sz="1800" b="1" dirty="0">
                        <a:solidFill>
                          <a:schemeClr val="tx1"/>
                        </a:solidFill>
                        <a:latin typeface="Arial" pitchFamily="34" charset="0"/>
                        <a:ea typeface="PMingLiU" pitchFamily="18" charset="-12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1555045"/>
            <a:ext cx="78488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zh-TW" altLang="en-US" sz="3600" b="1" dirty="0"/>
              <a:t>天生我才必有用</a:t>
            </a:r>
            <a:endParaRPr lang="en-US" altLang="zh-TW" sz="3600" b="1" dirty="0"/>
          </a:p>
          <a:p>
            <a:pPr algn="ctr">
              <a:spcBef>
                <a:spcPts val="600"/>
              </a:spcBef>
            </a:pPr>
            <a:r>
              <a:rPr lang="zh-TW" altLang="en-US" sz="3600" b="1" dirty="0"/>
              <a:t>主賜你才為人用</a:t>
            </a:r>
            <a:endParaRPr lang="en-US" altLang="zh-TW" sz="3600" b="1" dirty="0"/>
          </a:p>
          <a:p>
            <a:pPr algn="ctr">
              <a:spcBef>
                <a:spcPts val="600"/>
              </a:spcBef>
            </a:pPr>
            <a:endParaRPr lang="en-CA" altLang="zh-TW" sz="3600" b="1" dirty="0"/>
          </a:p>
          <a:p>
            <a:pPr algn="ctr">
              <a:spcBef>
                <a:spcPts val="600"/>
              </a:spcBef>
            </a:pPr>
            <a:r>
              <a:rPr lang="zh-TW" altLang="en-US" sz="3600" b="1" dirty="0"/>
              <a:t>為己無所求</a:t>
            </a:r>
            <a:endParaRPr lang="en-US" altLang="zh-TW" sz="3600" b="1" dirty="0"/>
          </a:p>
          <a:p>
            <a:pPr algn="ctr">
              <a:spcBef>
                <a:spcPts val="600"/>
              </a:spcBef>
            </a:pPr>
            <a:r>
              <a:rPr lang="zh-TW" altLang="en-US" sz="3600" b="1" dirty="0"/>
              <a:t>為主求一切</a:t>
            </a:r>
            <a:endParaRPr lang="en-CA" sz="3600" b="1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55576" y="950525"/>
            <a:ext cx="7776864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  <a:tabLst>
                <a:tab pos="1344613" algn="l"/>
              </a:tabLst>
            </a:pPr>
            <a:r>
              <a:rPr lang="zh-TW" altLang="en-US" sz="4800" b="1" dirty="0">
                <a:solidFill>
                  <a:srgbClr val="00FF00"/>
                </a:solidFill>
              </a:rPr>
              <a:t>恩賜神學</a:t>
            </a:r>
            <a:endParaRPr lang="en-US" altLang="zh-TW" sz="4800" b="1" dirty="0">
              <a:solidFill>
                <a:srgbClr val="00FF00"/>
              </a:solidFill>
            </a:endParaRPr>
          </a:p>
          <a:p>
            <a:pPr algn="ctr">
              <a:spcAft>
                <a:spcPts val="600"/>
              </a:spcAft>
              <a:tabLst>
                <a:tab pos="1344613" algn="l"/>
              </a:tabLst>
            </a:pPr>
            <a:r>
              <a:rPr lang="zh-TW" altLang="en-US" sz="3600" b="1" dirty="0">
                <a:latin typeface="Century Schoolbook" pitchFamily="18" charset="0"/>
              </a:rPr>
              <a:t>一、三一神賜人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不同的恩賜</a:t>
            </a:r>
            <a:endParaRPr lang="en-US" altLang="zh-TW" sz="3600" b="1" dirty="0">
              <a:solidFill>
                <a:srgbClr val="FFFF00"/>
              </a:solidFill>
              <a:latin typeface="Century Schoolbook" pitchFamily="18" charset="0"/>
            </a:endParaRPr>
          </a:p>
          <a:p>
            <a:pPr algn="ctr">
              <a:spcAft>
                <a:spcPts val="600"/>
              </a:spcAft>
              <a:tabLst>
                <a:tab pos="1344613" algn="l"/>
              </a:tabLst>
            </a:pPr>
            <a:r>
              <a:rPr lang="zh-TW" altLang="en-US" sz="3600" b="1" dirty="0">
                <a:latin typeface="Century Schoolbook" pitchFamily="18" charset="0"/>
              </a:rPr>
              <a:t>二、彰顯恩賜為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叫人得造就</a:t>
            </a:r>
            <a:endParaRPr lang="en-US" altLang="zh-TW" sz="3600" b="1" dirty="0">
              <a:solidFill>
                <a:srgbClr val="FFFF00"/>
              </a:solidFill>
              <a:latin typeface="Century Schoolbook" pitchFamily="18" charset="0"/>
            </a:endParaRPr>
          </a:p>
          <a:p>
            <a:pPr algn="ctr">
              <a:spcAft>
                <a:spcPts val="600"/>
              </a:spcAft>
              <a:tabLst>
                <a:tab pos="1344613" algn="l"/>
              </a:tabLst>
            </a:pPr>
            <a:r>
              <a:rPr lang="zh-TW" altLang="en-US" sz="3600" b="1" dirty="0">
                <a:latin typeface="Century Schoolbook" pitchFamily="18" charset="0"/>
              </a:rPr>
              <a:t>三、恩賜是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無盡恩惠</a:t>
            </a:r>
            <a:r>
              <a:rPr lang="zh-TW" altLang="en-US" sz="3600" b="1" dirty="0">
                <a:latin typeface="Century Schoolbook" pitchFamily="18" charset="0"/>
              </a:rPr>
              <a:t>的禮物</a:t>
            </a:r>
            <a:endParaRPr lang="en-US" altLang="zh-TW" sz="3600" b="1" dirty="0">
              <a:latin typeface="Century Schoolbook" pitchFamily="18" charset="0"/>
            </a:endParaRPr>
          </a:p>
          <a:p>
            <a:pPr algn="ctr">
              <a:spcAft>
                <a:spcPts val="600"/>
              </a:spcAft>
              <a:tabLst>
                <a:tab pos="1344613" algn="l"/>
              </a:tabLst>
            </a:pPr>
            <a:r>
              <a:rPr lang="zh-TW" altLang="en-US" sz="3600" b="1" dirty="0">
                <a:latin typeface="Century Schoolbook" pitchFamily="18" charset="0"/>
              </a:rPr>
              <a:t>四、沒有一恩賜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是人人必需</a:t>
            </a:r>
            <a:endParaRPr lang="en-US" altLang="zh-TW" sz="3600" b="1" dirty="0">
              <a:solidFill>
                <a:srgbClr val="FFFF00"/>
              </a:solidFill>
              <a:latin typeface="Century Schoolbook" pitchFamily="18" charset="0"/>
            </a:endParaRPr>
          </a:p>
          <a:p>
            <a:pPr algn="ctr">
              <a:spcAft>
                <a:spcPts val="600"/>
              </a:spcAft>
              <a:tabLst>
                <a:tab pos="1344613" algn="l"/>
              </a:tabLst>
            </a:pPr>
            <a:r>
              <a:rPr lang="zh-TW" altLang="en-US" sz="3600" b="1" dirty="0">
                <a:latin typeface="Century Schoolbook" pitchFamily="18" charset="0"/>
              </a:rPr>
              <a:t>五、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沒有人</a:t>
            </a:r>
            <a:r>
              <a:rPr lang="zh-TW" altLang="en-US" sz="3600" b="1" dirty="0">
                <a:latin typeface="Century Schoolbook" pitchFamily="18" charset="0"/>
              </a:rPr>
              <a:t>是聖靈不給恩賜</a:t>
            </a:r>
            <a:endParaRPr lang="en-US" altLang="zh-TW" sz="3600" b="1" dirty="0">
              <a:solidFill>
                <a:srgbClr val="6600FF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2578839"/>
            <a:ext cx="784887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zh-TW" altLang="en-US" sz="3600" b="1" dirty="0"/>
              <a:t>我的才幹是</a:t>
            </a:r>
            <a:r>
              <a:rPr lang="zh-TW" altLang="en-US" sz="3600" b="1" dirty="0">
                <a:solidFill>
                  <a:srgbClr val="FFFF00"/>
                </a:solidFill>
              </a:rPr>
              <a:t>上主賜予我的禮物</a:t>
            </a:r>
            <a:endParaRPr lang="en-US" altLang="zh-TW" sz="3600" b="1" dirty="0">
              <a:solidFill>
                <a:srgbClr val="FFFF00"/>
              </a:solidFill>
            </a:endParaRPr>
          </a:p>
          <a:p>
            <a:pPr algn="ctr">
              <a:spcBef>
                <a:spcPts val="1200"/>
              </a:spcBef>
            </a:pPr>
            <a:r>
              <a:rPr lang="zh-TW" altLang="en-US" sz="3600" b="1" dirty="0"/>
              <a:t>如何使用才幹是</a:t>
            </a:r>
            <a:r>
              <a:rPr lang="zh-TW" altLang="en-US" sz="3600" b="1" dirty="0">
                <a:solidFill>
                  <a:srgbClr val="FFFF00"/>
                </a:solidFill>
              </a:rPr>
              <a:t>我給神的禮物</a:t>
            </a:r>
            <a:endParaRPr lang="en-CA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836613"/>
            <a:ext cx="8208912" cy="190205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4	</a:t>
            </a:r>
            <a:r>
              <a:rPr lang="zh-TW" altLang="en-US" sz="2800" b="1" dirty="0">
                <a:cs typeface="+mn-cs"/>
              </a:rPr>
              <a:t>恩賜原有</a:t>
            </a:r>
            <a:r>
              <a:rPr lang="zh-TW" altLang="en-US" sz="2800" b="1" dirty="0">
                <a:solidFill>
                  <a:srgbClr val="FFFF66"/>
                </a:solidFill>
                <a:cs typeface="+mn-cs"/>
              </a:rPr>
              <a:t>分別</a:t>
            </a:r>
            <a:r>
              <a:rPr lang="zh-TW" altLang="en-US" sz="2800" b="1" dirty="0">
                <a:cs typeface="+mn-cs"/>
              </a:rPr>
              <a:t>，聖靈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卻是一位</a:t>
            </a:r>
            <a:r>
              <a:rPr lang="zh-TW" altLang="en-US" sz="2800" b="1" dirty="0">
                <a:cs typeface="+mn-cs"/>
              </a:rPr>
              <a:t>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5	</a:t>
            </a:r>
            <a:r>
              <a:rPr lang="zh-TW" altLang="en-US" sz="2800" b="1" dirty="0">
                <a:cs typeface="+mn-cs"/>
              </a:rPr>
              <a:t>職事也有</a:t>
            </a:r>
            <a:r>
              <a:rPr lang="zh-TW" altLang="en-US" sz="2800" b="1" dirty="0">
                <a:solidFill>
                  <a:srgbClr val="FFFF66"/>
                </a:solidFill>
                <a:cs typeface="+mn-cs"/>
              </a:rPr>
              <a:t>分別</a:t>
            </a:r>
            <a:r>
              <a:rPr lang="zh-TW" altLang="en-US" sz="2800" b="1" dirty="0">
                <a:cs typeface="+mn-cs"/>
              </a:rPr>
              <a:t>，主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卻是一位</a:t>
            </a:r>
            <a:r>
              <a:rPr lang="zh-TW" altLang="en-US" sz="2800" b="1" dirty="0">
                <a:cs typeface="+mn-cs"/>
              </a:rPr>
              <a:t>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6	</a:t>
            </a:r>
            <a:r>
              <a:rPr lang="zh-TW" altLang="en-US" sz="2800" b="1" dirty="0">
                <a:cs typeface="+mn-cs"/>
              </a:rPr>
              <a:t>功用也有</a:t>
            </a:r>
            <a:r>
              <a:rPr lang="zh-TW" altLang="en-US" sz="2800" b="1" dirty="0">
                <a:solidFill>
                  <a:srgbClr val="FFFF66"/>
                </a:solidFill>
                <a:cs typeface="+mn-cs"/>
              </a:rPr>
              <a:t>分別</a:t>
            </a:r>
            <a:r>
              <a:rPr lang="zh-TW" altLang="en-US" sz="2800" b="1" dirty="0">
                <a:cs typeface="+mn-cs"/>
              </a:rPr>
              <a:t>，　神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卻是一位</a:t>
            </a:r>
            <a:r>
              <a:rPr lang="zh-TW" altLang="en-US" sz="2800" b="1" dirty="0">
                <a:cs typeface="+mn-cs"/>
              </a:rPr>
              <a:t>，在眾人裏面運行一切的事</a:t>
            </a:r>
            <a:r>
              <a:rPr lang="zh-TW" altLang="en-US" sz="2800" b="1" dirty="0"/>
              <a:t>。</a:t>
            </a:r>
            <a:endParaRPr lang="zh-TW" altLang="en-US" sz="2800" b="1" dirty="0">
              <a:cs typeface="+mn-cs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75386" y="2852738"/>
            <a:ext cx="2779059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12:4-6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836613"/>
            <a:ext cx="8208912" cy="190205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4	</a:t>
            </a:r>
            <a:r>
              <a:rPr lang="zh-TW" altLang="en-US" sz="2800" b="1" dirty="0">
                <a:cs typeface="+mn-cs"/>
              </a:rPr>
              <a:t>恩賜有多種，卻是同一位聖靈所賜；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5	</a:t>
            </a:r>
            <a:r>
              <a:rPr lang="zh-TW" altLang="en-US" sz="2800" b="1" dirty="0">
                <a:cs typeface="+mn-cs"/>
              </a:rPr>
              <a:t>事奉有多種，卻是同一位主所賜；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6	</a:t>
            </a:r>
            <a:r>
              <a:rPr lang="zh-TW" altLang="en-US" sz="2800" b="1" dirty="0">
                <a:cs typeface="+mn-cs"/>
              </a:rPr>
              <a:t>工作有多種，卻是同一位上帝賜給每人工作的能力</a:t>
            </a:r>
            <a:r>
              <a:rPr lang="zh-TW" altLang="en-US" sz="2800" b="1" dirty="0"/>
              <a:t>。</a:t>
            </a:r>
            <a:endParaRPr lang="zh-TW" altLang="en-US" sz="2800" b="1" dirty="0">
              <a:cs typeface="+mn-cs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75386" y="2852738"/>
            <a:ext cx="2779059" cy="707886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12:4-6</a:t>
            </a:r>
          </a:p>
          <a:p>
            <a:pPr algn="ctr">
              <a:spcBef>
                <a:spcPts val="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和修版</a:t>
            </a:r>
            <a:endParaRPr kumimoji="1" lang="en-US" altLang="zh-TW" sz="2000" b="1" dirty="0">
              <a:solidFill>
                <a:srgbClr val="800080"/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836613"/>
            <a:ext cx="8208912" cy="190205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4	</a:t>
            </a:r>
            <a:r>
              <a:rPr lang="zh-TW" altLang="en-US" sz="2800" b="1" dirty="0">
                <a:cs typeface="+mn-cs"/>
              </a:rPr>
              <a:t>恩賜有</a:t>
            </a:r>
            <a:r>
              <a:rPr lang="zh-TW" altLang="en-US" sz="2800" b="1" dirty="0">
                <a:solidFill>
                  <a:srgbClr val="FFFF66"/>
                </a:solidFill>
                <a:cs typeface="+mn-cs"/>
              </a:rPr>
              <a:t>多種</a:t>
            </a:r>
            <a:r>
              <a:rPr lang="zh-TW" altLang="en-US" sz="2800" b="1" dirty="0">
                <a:cs typeface="+mn-cs"/>
              </a:rPr>
              <a:t>，卻是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同一位</a:t>
            </a:r>
            <a:r>
              <a:rPr lang="zh-TW" altLang="en-US" sz="2800" b="1" dirty="0">
                <a:cs typeface="+mn-cs"/>
              </a:rPr>
              <a:t>聖靈所賜；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5	</a:t>
            </a:r>
            <a:r>
              <a:rPr lang="zh-TW" altLang="en-US" sz="2800" b="1" dirty="0">
                <a:cs typeface="+mn-cs"/>
              </a:rPr>
              <a:t>事奉有</a:t>
            </a:r>
            <a:r>
              <a:rPr lang="zh-TW" altLang="en-US" sz="2800" b="1" dirty="0">
                <a:solidFill>
                  <a:srgbClr val="FFFF66"/>
                </a:solidFill>
                <a:cs typeface="+mn-cs"/>
              </a:rPr>
              <a:t>多種</a:t>
            </a:r>
            <a:r>
              <a:rPr lang="zh-TW" altLang="en-US" sz="2800" b="1" dirty="0">
                <a:cs typeface="+mn-cs"/>
              </a:rPr>
              <a:t>，卻是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同一位</a:t>
            </a:r>
            <a:r>
              <a:rPr lang="zh-TW" altLang="en-US" sz="2800" b="1" dirty="0">
                <a:cs typeface="+mn-cs"/>
              </a:rPr>
              <a:t>主所賜；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6	</a:t>
            </a:r>
            <a:r>
              <a:rPr lang="zh-TW" altLang="en-US" sz="2800" b="1" dirty="0">
                <a:cs typeface="+mn-cs"/>
              </a:rPr>
              <a:t>工作有</a:t>
            </a:r>
            <a:r>
              <a:rPr lang="zh-TW" altLang="en-US" sz="2800" b="1" dirty="0">
                <a:solidFill>
                  <a:srgbClr val="FFFF66"/>
                </a:solidFill>
                <a:cs typeface="+mn-cs"/>
              </a:rPr>
              <a:t>多種</a:t>
            </a:r>
            <a:r>
              <a:rPr lang="zh-TW" altLang="en-US" sz="2800" b="1" dirty="0">
                <a:cs typeface="+mn-cs"/>
              </a:rPr>
              <a:t>，卻是</a:t>
            </a:r>
            <a:r>
              <a:rPr lang="zh-TW" altLang="en-US" sz="2800" b="1" dirty="0">
                <a:solidFill>
                  <a:srgbClr val="00FF00"/>
                </a:solidFill>
                <a:cs typeface="+mn-cs"/>
              </a:rPr>
              <a:t>同一位</a:t>
            </a:r>
            <a:r>
              <a:rPr lang="zh-TW" altLang="en-US" sz="2800" b="1" dirty="0">
                <a:cs typeface="+mn-cs"/>
              </a:rPr>
              <a:t>上帝賜給每人工作的能力</a:t>
            </a:r>
            <a:r>
              <a:rPr lang="zh-TW" altLang="en-US" sz="2800" b="1" dirty="0"/>
              <a:t>。</a:t>
            </a:r>
            <a:endParaRPr lang="zh-TW" altLang="en-US" sz="2800" b="1" dirty="0">
              <a:cs typeface="+mn-cs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475386" y="2852738"/>
            <a:ext cx="2779059" cy="707886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12:4-6</a:t>
            </a:r>
          </a:p>
          <a:p>
            <a:pPr algn="ctr">
              <a:spcBef>
                <a:spcPts val="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和修版</a:t>
            </a:r>
            <a:endParaRPr kumimoji="1" lang="en-US" altLang="zh-TW" sz="2000" b="1" dirty="0">
              <a:solidFill>
                <a:srgbClr val="800080"/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83568" y="1196975"/>
            <a:ext cx="806489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4000" b="1" dirty="0">
                <a:latin typeface="Century Schoolbook" pitchFamily="18" charset="0"/>
              </a:rPr>
              <a:t>一、三一神賜人</a:t>
            </a:r>
            <a:r>
              <a:rPr lang="zh-TW" altLang="en-US" sz="4000" b="1" dirty="0">
                <a:solidFill>
                  <a:srgbClr val="FFFF00"/>
                </a:solidFill>
                <a:latin typeface="Century Schoolbook" pitchFamily="18" charset="0"/>
              </a:rPr>
              <a:t>不同的恩賜</a:t>
            </a:r>
            <a:r>
              <a:rPr lang="en-US" altLang="zh-TW" sz="4000" b="1" dirty="0">
                <a:solidFill>
                  <a:srgbClr val="FFFF00"/>
                </a:solidFill>
                <a:latin typeface="Century Schoolbook" pitchFamily="18" charset="0"/>
              </a:rPr>
              <a:t>  </a:t>
            </a:r>
            <a:r>
              <a:rPr lang="en-US" sz="4000" b="1" dirty="0">
                <a:solidFill>
                  <a:srgbClr val="FFFF00"/>
                </a:solidFill>
                <a:latin typeface="Century Schoolbook" pitchFamily="18" charset="0"/>
              </a:rPr>
              <a:t> </a:t>
            </a:r>
            <a:r>
              <a:rPr lang="en-US" sz="2400" b="1" dirty="0">
                <a:latin typeface="Monotype Corsiva" pitchFamily="66" charset="0"/>
              </a:rPr>
              <a:t>(v. </a:t>
            </a:r>
            <a:r>
              <a:rPr lang="en-US" altLang="zh-TW" sz="2400" b="1" dirty="0">
                <a:latin typeface="Monotype Corsiva" pitchFamily="66" charset="0"/>
              </a:rPr>
              <a:t>4-6</a:t>
            </a:r>
            <a:r>
              <a:rPr lang="en-US" sz="2400" b="1" dirty="0">
                <a:latin typeface="Monotype Corsiva" pitchFamily="66" charset="0"/>
              </a:rPr>
              <a:t>)</a:t>
            </a:r>
            <a:endParaRPr lang="en-CA" sz="2400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95736" y="2137499"/>
            <a:ext cx="5112568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zh-TW" altLang="en-US" sz="4800" b="1" dirty="0"/>
              <a:t>和而不同</a:t>
            </a:r>
            <a:r>
              <a:rPr lang="zh-TW" altLang="en-US" sz="4800" b="1" dirty="0">
                <a:solidFill>
                  <a:srgbClr val="00FF00"/>
                </a:solidFill>
              </a:rPr>
              <a:t>是合一</a:t>
            </a:r>
            <a:endParaRPr lang="en-US" altLang="zh-TW" sz="4800" b="1" dirty="0">
              <a:solidFill>
                <a:srgbClr val="00FF00"/>
              </a:solidFill>
            </a:endParaRPr>
          </a:p>
          <a:p>
            <a:pPr algn="ctr">
              <a:spcAft>
                <a:spcPts val="1200"/>
              </a:spcAft>
            </a:pPr>
            <a:r>
              <a:rPr lang="zh-TW" altLang="en-US" sz="4800" b="1" dirty="0"/>
              <a:t>同而不和</a:t>
            </a:r>
            <a:r>
              <a:rPr lang="zh-TW" altLang="en-US" sz="4800" b="1" dirty="0">
                <a:solidFill>
                  <a:srgbClr val="00FF00"/>
                </a:solidFill>
              </a:rPr>
              <a:t>是統一</a:t>
            </a:r>
            <a:endParaRPr lang="en-CA" sz="4800" b="1" dirty="0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Theme14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mandarin-test">
  <a:themeElements>
    <a:clrScheme name="mandarin-test 1">
      <a:dk1>
        <a:srgbClr val="000054"/>
      </a:dk1>
      <a:lt1>
        <a:srgbClr val="EAEAEA"/>
      </a:lt1>
      <a:dk2>
        <a:srgbClr val="00007A"/>
      </a:dk2>
      <a:lt2>
        <a:srgbClr val="EBD189"/>
      </a:lt2>
      <a:accent1>
        <a:srgbClr val="FCAB40"/>
      </a:accent1>
      <a:accent2>
        <a:srgbClr val="555BAD"/>
      </a:accent2>
      <a:accent3>
        <a:srgbClr val="AAAABE"/>
      </a:accent3>
      <a:accent4>
        <a:srgbClr val="C8C8C8"/>
      </a:accent4>
      <a:accent5>
        <a:srgbClr val="FDD2AF"/>
      </a:accent5>
      <a:accent6>
        <a:srgbClr val="4C529C"/>
      </a:accent6>
      <a:hlink>
        <a:srgbClr val="B97C01"/>
      </a:hlink>
      <a:folHlink>
        <a:srgbClr val="CCFF33"/>
      </a:folHlink>
    </a:clrScheme>
    <a:fontScheme name="mandarin-te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mandarin-test 1">
        <a:dk1>
          <a:srgbClr val="000054"/>
        </a:dk1>
        <a:lt1>
          <a:srgbClr val="EAEAEA"/>
        </a:lt1>
        <a:dk2>
          <a:srgbClr val="00007A"/>
        </a:dk2>
        <a:lt2>
          <a:srgbClr val="EBD189"/>
        </a:lt2>
        <a:accent1>
          <a:srgbClr val="FCAB40"/>
        </a:accent1>
        <a:accent2>
          <a:srgbClr val="555BAD"/>
        </a:accent2>
        <a:accent3>
          <a:srgbClr val="AAAABE"/>
        </a:accent3>
        <a:accent4>
          <a:srgbClr val="C8C8C8"/>
        </a:accent4>
        <a:accent5>
          <a:srgbClr val="FDD2AF"/>
        </a:accent5>
        <a:accent6>
          <a:srgbClr val="4C529C"/>
        </a:accent6>
        <a:hlink>
          <a:srgbClr val="B97C01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ndarin-test 2">
        <a:dk1>
          <a:srgbClr val="000000"/>
        </a:dk1>
        <a:lt1>
          <a:srgbClr val="FFFFCC"/>
        </a:lt1>
        <a:dk2>
          <a:srgbClr val="993300"/>
        </a:dk2>
        <a:lt2>
          <a:srgbClr val="EDE1AF"/>
        </a:lt2>
        <a:accent1>
          <a:srgbClr val="CAC0E2"/>
        </a:accent1>
        <a:accent2>
          <a:srgbClr val="DFC977"/>
        </a:accent2>
        <a:accent3>
          <a:srgbClr val="FFFFE2"/>
        </a:accent3>
        <a:accent4>
          <a:srgbClr val="000000"/>
        </a:accent4>
        <a:accent5>
          <a:srgbClr val="E1DCEE"/>
        </a:accent5>
        <a:accent6>
          <a:srgbClr val="CAB66B"/>
        </a:accent6>
        <a:hlink>
          <a:srgbClr val="660033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ndarin-test 3">
        <a:dk1>
          <a:srgbClr val="000000"/>
        </a:dk1>
        <a:lt1>
          <a:srgbClr val="FFFFFF"/>
        </a:lt1>
        <a:dk2>
          <a:srgbClr val="000000"/>
        </a:dk2>
        <a:lt2>
          <a:srgbClr val="EAEAEA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ndarin-test 4">
        <a:dk1>
          <a:srgbClr val="481800"/>
        </a:dk1>
        <a:lt1>
          <a:srgbClr val="EAEAEA"/>
        </a:lt1>
        <a:dk2>
          <a:srgbClr val="762700"/>
        </a:dk2>
        <a:lt2>
          <a:srgbClr val="EBD189"/>
        </a:lt2>
        <a:accent1>
          <a:srgbClr val="FCAB40"/>
        </a:accent1>
        <a:accent2>
          <a:srgbClr val="AD717F"/>
        </a:accent2>
        <a:accent3>
          <a:srgbClr val="BDACAA"/>
        </a:accent3>
        <a:accent4>
          <a:srgbClr val="C8C8C8"/>
        </a:accent4>
        <a:accent5>
          <a:srgbClr val="FDD2AF"/>
        </a:accent5>
        <a:accent6>
          <a:srgbClr val="9C6672"/>
        </a:accent6>
        <a:hlink>
          <a:srgbClr val="FFFF99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ndarin-test 5">
        <a:dk1>
          <a:srgbClr val="330066"/>
        </a:dk1>
        <a:lt1>
          <a:srgbClr val="EAEAEA"/>
        </a:lt1>
        <a:dk2>
          <a:srgbClr val="4E009C"/>
        </a:dk2>
        <a:lt2>
          <a:srgbClr val="EBD189"/>
        </a:lt2>
        <a:accent1>
          <a:srgbClr val="FCAB40"/>
        </a:accent1>
        <a:accent2>
          <a:srgbClr val="8871BB"/>
        </a:accent2>
        <a:accent3>
          <a:srgbClr val="B2AACB"/>
        </a:accent3>
        <a:accent4>
          <a:srgbClr val="C8C8C8"/>
        </a:accent4>
        <a:accent5>
          <a:srgbClr val="FDD2AF"/>
        </a:accent5>
        <a:accent6>
          <a:srgbClr val="7B66A9"/>
        </a:accent6>
        <a:hlink>
          <a:srgbClr val="99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ndarin-test 6">
        <a:dk1>
          <a:srgbClr val="454425"/>
        </a:dk1>
        <a:lt1>
          <a:srgbClr val="EAEAEA"/>
        </a:lt1>
        <a:dk2>
          <a:srgbClr val="4D6A2A"/>
        </a:dk2>
        <a:lt2>
          <a:srgbClr val="EBD189"/>
        </a:lt2>
        <a:accent1>
          <a:srgbClr val="FCAB40"/>
        </a:accent1>
        <a:accent2>
          <a:srgbClr val="A59E79"/>
        </a:accent2>
        <a:accent3>
          <a:srgbClr val="B2B9AC"/>
        </a:accent3>
        <a:accent4>
          <a:srgbClr val="C8C8C8"/>
        </a:accent4>
        <a:accent5>
          <a:srgbClr val="FDD2AF"/>
        </a:accent5>
        <a:accent6>
          <a:srgbClr val="958F6D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ndarin-test 7">
        <a:dk1>
          <a:srgbClr val="3C2924"/>
        </a:dk1>
        <a:lt1>
          <a:srgbClr val="EAEAEA"/>
        </a:lt1>
        <a:dk2>
          <a:srgbClr val="0D0A46"/>
        </a:dk2>
        <a:lt2>
          <a:srgbClr val="EBD189"/>
        </a:lt2>
        <a:accent1>
          <a:srgbClr val="FCAB40"/>
        </a:accent1>
        <a:accent2>
          <a:srgbClr val="633D4E"/>
        </a:accent2>
        <a:accent3>
          <a:srgbClr val="AAAAB0"/>
        </a:accent3>
        <a:accent4>
          <a:srgbClr val="C8C8C8"/>
        </a:accent4>
        <a:accent5>
          <a:srgbClr val="FDD2AF"/>
        </a:accent5>
        <a:accent6>
          <a:srgbClr val="593646"/>
        </a:accent6>
        <a:hlink>
          <a:srgbClr val="FFCC66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万里长城">
  <a:themeElements>
    <a:clrScheme name="万里长城 1">
      <a:dk1>
        <a:srgbClr val="000000"/>
      </a:dk1>
      <a:lt1>
        <a:srgbClr val="FFFFFF"/>
      </a:lt1>
      <a:dk2>
        <a:srgbClr val="000099"/>
      </a:dk2>
      <a:lt2>
        <a:srgbClr val="969696"/>
      </a:lt2>
      <a:accent1>
        <a:srgbClr val="FFFF99"/>
      </a:accent1>
      <a:accent2>
        <a:srgbClr val="006666"/>
      </a:accent2>
      <a:accent3>
        <a:srgbClr val="FFFFFF"/>
      </a:accent3>
      <a:accent4>
        <a:srgbClr val="000000"/>
      </a:accent4>
      <a:accent5>
        <a:srgbClr val="FFFFCA"/>
      </a:accent5>
      <a:accent6>
        <a:srgbClr val="005C5C"/>
      </a:accent6>
      <a:hlink>
        <a:srgbClr val="800080"/>
      </a:hlink>
      <a:folHlink>
        <a:srgbClr val="FF6600"/>
      </a:folHlink>
    </a:clrScheme>
    <a:fontScheme name="万里长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万里长城 1">
        <a:dk1>
          <a:srgbClr val="000000"/>
        </a:dk1>
        <a:lt1>
          <a:srgbClr val="FFFFFF"/>
        </a:lt1>
        <a:dk2>
          <a:srgbClr val="000099"/>
        </a:dk2>
        <a:lt2>
          <a:srgbClr val="969696"/>
        </a:lt2>
        <a:accent1>
          <a:srgbClr val="FFFF99"/>
        </a:accent1>
        <a:accent2>
          <a:srgbClr val="006666"/>
        </a:accent2>
        <a:accent3>
          <a:srgbClr val="FFFFFF"/>
        </a:accent3>
        <a:accent4>
          <a:srgbClr val="000000"/>
        </a:accent4>
        <a:accent5>
          <a:srgbClr val="FFFFCA"/>
        </a:accent5>
        <a:accent6>
          <a:srgbClr val="005C5C"/>
        </a:accent6>
        <a:hlink>
          <a:srgbClr val="80008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2">
        <a:dk1>
          <a:srgbClr val="000000"/>
        </a:dk1>
        <a:lt1>
          <a:srgbClr val="8EA4EA"/>
        </a:lt1>
        <a:dk2>
          <a:srgbClr val="0033CC"/>
        </a:dk2>
        <a:lt2>
          <a:srgbClr val="969696"/>
        </a:lt2>
        <a:accent1>
          <a:srgbClr val="86B5B6"/>
        </a:accent1>
        <a:accent2>
          <a:srgbClr val="FFCC66"/>
        </a:accent2>
        <a:accent3>
          <a:srgbClr val="C6CFF3"/>
        </a:accent3>
        <a:accent4>
          <a:srgbClr val="000000"/>
        </a:accent4>
        <a:accent5>
          <a:srgbClr val="C3D7D7"/>
        </a:accent5>
        <a:accent6>
          <a:srgbClr val="E7B95C"/>
        </a:accent6>
        <a:hlink>
          <a:srgbClr val="626292"/>
        </a:hlink>
        <a:folHlink>
          <a:srgbClr val="A236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3">
        <a:dk1>
          <a:srgbClr val="0000FF"/>
        </a:dk1>
        <a:lt1>
          <a:srgbClr val="C0C0C0"/>
        </a:lt1>
        <a:dk2>
          <a:srgbClr val="000000"/>
        </a:dk2>
        <a:lt2>
          <a:srgbClr val="B2B2B2"/>
        </a:lt2>
        <a:accent1>
          <a:srgbClr val="FFCC99"/>
        </a:accent1>
        <a:accent2>
          <a:srgbClr val="FF99CC"/>
        </a:accent2>
        <a:accent3>
          <a:srgbClr val="DCDCDC"/>
        </a:accent3>
        <a:accent4>
          <a:srgbClr val="0000DA"/>
        </a:accent4>
        <a:accent5>
          <a:srgbClr val="FFE2CA"/>
        </a:accent5>
        <a:accent6>
          <a:srgbClr val="E78AB9"/>
        </a:accent6>
        <a:hlink>
          <a:srgbClr val="9C4070"/>
        </a:hlink>
        <a:folHlink>
          <a:srgbClr val="0071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4">
        <a:dk1>
          <a:srgbClr val="0029AC"/>
        </a:dk1>
        <a:lt1>
          <a:srgbClr val="CCFFCC"/>
        </a:lt1>
        <a:dk2>
          <a:srgbClr val="993366"/>
        </a:dk2>
        <a:lt2>
          <a:srgbClr val="969696"/>
        </a:lt2>
        <a:accent1>
          <a:srgbClr val="FFCC99"/>
        </a:accent1>
        <a:accent2>
          <a:srgbClr val="6699FF"/>
        </a:accent2>
        <a:accent3>
          <a:srgbClr val="E2FFE2"/>
        </a:accent3>
        <a:accent4>
          <a:srgbClr val="002192"/>
        </a:accent4>
        <a:accent5>
          <a:srgbClr val="FFE2CA"/>
        </a:accent5>
        <a:accent6>
          <a:srgbClr val="5C8AE7"/>
        </a:accent6>
        <a:hlink>
          <a:srgbClr val="006600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5">
        <a:dk1>
          <a:srgbClr val="333333"/>
        </a:dk1>
        <a:lt1>
          <a:srgbClr val="FF99CC"/>
        </a:lt1>
        <a:dk2>
          <a:srgbClr val="006600"/>
        </a:dk2>
        <a:lt2>
          <a:srgbClr val="B2B2B2"/>
        </a:lt2>
        <a:accent1>
          <a:srgbClr val="FFFF66"/>
        </a:accent1>
        <a:accent2>
          <a:srgbClr val="33CCFF"/>
        </a:accent2>
        <a:accent3>
          <a:srgbClr val="FFCAE2"/>
        </a:accent3>
        <a:accent4>
          <a:srgbClr val="2A2A2A"/>
        </a:accent4>
        <a:accent5>
          <a:srgbClr val="FFFFB8"/>
        </a:accent5>
        <a:accent6>
          <a:srgbClr val="2DB9E7"/>
        </a:accent6>
        <a:hlink>
          <a:srgbClr val="6600FF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6">
        <a:dk1>
          <a:srgbClr val="000000"/>
        </a:dk1>
        <a:lt1>
          <a:srgbClr val="FFFFCC"/>
        </a:lt1>
        <a:dk2>
          <a:srgbClr val="6756A6"/>
        </a:dk2>
        <a:lt2>
          <a:srgbClr val="969696"/>
        </a:lt2>
        <a:accent1>
          <a:srgbClr val="99CCFF"/>
        </a:accent1>
        <a:accent2>
          <a:srgbClr val="008000"/>
        </a:accent2>
        <a:accent3>
          <a:srgbClr val="FFFFE2"/>
        </a:accent3>
        <a:accent4>
          <a:srgbClr val="000000"/>
        </a:accent4>
        <a:accent5>
          <a:srgbClr val="CAE2FF"/>
        </a:accent5>
        <a:accent6>
          <a:srgbClr val="007300"/>
        </a:accent6>
        <a:hlink>
          <a:srgbClr val="990033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7">
        <a:dk1>
          <a:srgbClr val="CC3300"/>
        </a:dk1>
        <a:lt1>
          <a:srgbClr val="99CCFF"/>
        </a:lt1>
        <a:dk2>
          <a:srgbClr val="003399"/>
        </a:dk2>
        <a:lt2>
          <a:srgbClr val="969696"/>
        </a:lt2>
        <a:accent1>
          <a:srgbClr val="CED7FE"/>
        </a:accent1>
        <a:accent2>
          <a:srgbClr val="FFFFFF"/>
        </a:accent2>
        <a:accent3>
          <a:srgbClr val="CAE2FF"/>
        </a:accent3>
        <a:accent4>
          <a:srgbClr val="AE2A00"/>
        </a:accent4>
        <a:accent5>
          <a:srgbClr val="E3E8FE"/>
        </a:accent5>
        <a:accent6>
          <a:srgbClr val="E7E7E7"/>
        </a:accent6>
        <a:hlink>
          <a:srgbClr val="006600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8">
        <a:dk1>
          <a:srgbClr val="006600"/>
        </a:dk1>
        <a:lt1>
          <a:srgbClr val="FFCC99"/>
        </a:lt1>
        <a:dk2>
          <a:srgbClr val="000000"/>
        </a:dk2>
        <a:lt2>
          <a:srgbClr val="B2B2B2"/>
        </a:lt2>
        <a:accent1>
          <a:srgbClr val="FFFFFF"/>
        </a:accent1>
        <a:accent2>
          <a:srgbClr val="FFFF66"/>
        </a:accent2>
        <a:accent3>
          <a:srgbClr val="FFE2CA"/>
        </a:accent3>
        <a:accent4>
          <a:srgbClr val="005600"/>
        </a:accent4>
        <a:accent5>
          <a:srgbClr val="FFFFFF"/>
        </a:accent5>
        <a:accent6>
          <a:srgbClr val="E7E75C"/>
        </a:accent6>
        <a:hlink>
          <a:srgbClr val="5B5B89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2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新細明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Ribbons">
  <a:themeElements>
    <a:clrScheme name="Ribbons 1">
      <a:dk1>
        <a:srgbClr val="220011"/>
      </a:dk1>
      <a:lt1>
        <a:srgbClr val="FFFFCC"/>
      </a:lt1>
      <a:dk2>
        <a:srgbClr val="660033"/>
      </a:dk2>
      <a:lt2>
        <a:srgbClr val="FFCC00"/>
      </a:lt2>
      <a:accent1>
        <a:srgbClr val="CC0099"/>
      </a:accent1>
      <a:accent2>
        <a:srgbClr val="56002B"/>
      </a:accent2>
      <a:accent3>
        <a:srgbClr val="B8AAAD"/>
      </a:accent3>
      <a:accent4>
        <a:srgbClr val="DADAAE"/>
      </a:accent4>
      <a:accent5>
        <a:srgbClr val="E2AACA"/>
      </a:accent5>
      <a:accent6>
        <a:srgbClr val="4D0026"/>
      </a:accent6>
      <a:hlink>
        <a:srgbClr val="9C004E"/>
      </a:hlink>
      <a:folHlink>
        <a:srgbClr val="FF6600"/>
      </a:folHlink>
    </a:clrScheme>
    <a:fontScheme name="Ribbon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Ribbons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2">
        <a:dk1>
          <a:srgbClr val="001600"/>
        </a:dk1>
        <a:lt1>
          <a:srgbClr val="669900"/>
        </a:lt1>
        <a:dk2>
          <a:srgbClr val="000000"/>
        </a:dk2>
        <a:lt2>
          <a:srgbClr val="006600"/>
        </a:lt2>
        <a:accent1>
          <a:srgbClr val="336600"/>
        </a:accent1>
        <a:accent2>
          <a:srgbClr val="89BA00"/>
        </a:accent2>
        <a:accent3>
          <a:srgbClr val="B8CAAA"/>
        </a:accent3>
        <a:accent4>
          <a:srgbClr val="001100"/>
        </a:accent4>
        <a:accent5>
          <a:srgbClr val="ADB8AA"/>
        </a:accent5>
        <a:accent6>
          <a:srgbClr val="7CA800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3">
        <a:dk1>
          <a:srgbClr val="000000"/>
        </a:dk1>
        <a:lt1>
          <a:srgbClr val="B2B2B2"/>
        </a:lt1>
        <a:dk2>
          <a:srgbClr val="000000"/>
        </a:dk2>
        <a:lt2>
          <a:srgbClr val="777777"/>
        </a:lt2>
        <a:accent1>
          <a:srgbClr val="CBCBCB"/>
        </a:accent1>
        <a:accent2>
          <a:srgbClr val="969696"/>
        </a:accent2>
        <a:accent3>
          <a:srgbClr val="D5D5D5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333333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4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5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6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heme4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1758</TotalTime>
  <Words>3057</Words>
  <Application>Microsoft Office PowerPoint</Application>
  <PresentationFormat>On-screen Show (4:3)</PresentationFormat>
  <Paragraphs>507</Paragraphs>
  <Slides>45</Slides>
  <Notes>45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14</vt:i4>
      </vt:variant>
      <vt:variant>
        <vt:lpstr>Slide Titles</vt:lpstr>
      </vt:variant>
      <vt:variant>
        <vt:i4>45</vt:i4>
      </vt:variant>
    </vt:vector>
  </HeadingPairs>
  <TitlesOfParts>
    <vt:vector size="72" baseType="lpstr">
      <vt:lpstr>Arial</vt:lpstr>
      <vt:lpstr>Arial Black</vt:lpstr>
      <vt:lpstr>Calibri</vt:lpstr>
      <vt:lpstr>Century Schoolbook</vt:lpstr>
      <vt:lpstr>Consolas</vt:lpstr>
      <vt:lpstr>Corbel</vt:lpstr>
      <vt:lpstr>Garamond</vt:lpstr>
      <vt:lpstr>Monotype Corsiva</vt:lpstr>
      <vt:lpstr>Tahoma</vt:lpstr>
      <vt:lpstr>Times New Roman</vt:lpstr>
      <vt:lpstr>Wingdings</vt:lpstr>
      <vt:lpstr>Wingdings 2</vt:lpstr>
      <vt:lpstr>Wingdings 3</vt:lpstr>
      <vt:lpstr>Theme14</vt:lpstr>
      <vt:lpstr>Curtain Call</vt:lpstr>
      <vt:lpstr>Proposal</vt:lpstr>
      <vt:lpstr>1_Default Design</vt:lpstr>
      <vt:lpstr>Orbit</vt:lpstr>
      <vt:lpstr>Ribbons</vt:lpstr>
      <vt:lpstr>Pixel</vt:lpstr>
      <vt:lpstr>Fireworks</vt:lpstr>
      <vt:lpstr>Theme4</vt:lpstr>
      <vt:lpstr>mandarin-test</vt:lpstr>
      <vt:lpstr>万里长城</vt:lpstr>
      <vt:lpstr>Default Design</vt:lpstr>
      <vt:lpstr>2_Default Design</vt:lpstr>
      <vt:lpstr>Metro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Betty.Siu</dc:creator>
  <cp:lastModifiedBy>Kairos Wong</cp:lastModifiedBy>
  <cp:revision>142</cp:revision>
  <dcterms:created xsi:type="dcterms:W3CDTF">2011-07-26T18:09:08Z</dcterms:created>
  <dcterms:modified xsi:type="dcterms:W3CDTF">2023-07-27T04:20:50Z</dcterms:modified>
</cp:coreProperties>
</file>