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6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theme/theme7.xml" ContentType="application/vnd.openxmlformats-officedocument.theme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theme/theme8.xml" ContentType="application/vnd.openxmlformats-officedocument.theme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theme/theme9.xml" ContentType="application/vnd.openxmlformats-officedocument.theme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0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theme/theme11.xml" ContentType="application/vnd.openxmlformats-officedocument.theme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theme/theme12.xml" ContentType="application/vnd.openxmlformats-officedocument.theme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theme/theme13.xml" ContentType="application/vnd.openxmlformats-officedocument.theme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theme/theme14.xml" ContentType="application/vnd.openxmlformats-officedocument.theme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theme/theme15.xml" ContentType="application/vnd.openxmlformats-officedocument.theme+xml"/>
  <Override PartName="/ppt/theme/theme1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  <p:sldMasterId id="2147483685" r:id="rId3"/>
    <p:sldMasterId id="2147483697" r:id="rId4"/>
    <p:sldMasterId id="2147483710" r:id="rId5"/>
    <p:sldMasterId id="2147483722" r:id="rId6"/>
    <p:sldMasterId id="2147483734" r:id="rId7"/>
    <p:sldMasterId id="2147483746" r:id="rId8"/>
    <p:sldMasterId id="2147483770" r:id="rId9"/>
    <p:sldMasterId id="2147483782" r:id="rId10"/>
    <p:sldMasterId id="2147483794" r:id="rId11"/>
    <p:sldMasterId id="2147483806" r:id="rId12"/>
    <p:sldMasterId id="2147483818" r:id="rId13"/>
    <p:sldMasterId id="2147488615" r:id="rId14"/>
    <p:sldMasterId id="2147488811" r:id="rId15"/>
  </p:sldMasterIdLst>
  <p:notesMasterIdLst>
    <p:notesMasterId r:id="rId45"/>
  </p:notesMasterIdLst>
  <p:sldIdLst>
    <p:sldId id="566" r:id="rId16"/>
    <p:sldId id="567" r:id="rId17"/>
    <p:sldId id="568" r:id="rId18"/>
    <p:sldId id="569" r:id="rId19"/>
    <p:sldId id="524" r:id="rId20"/>
    <p:sldId id="589" r:id="rId21"/>
    <p:sldId id="572" r:id="rId22"/>
    <p:sldId id="573" r:id="rId23"/>
    <p:sldId id="574" r:id="rId24"/>
    <p:sldId id="575" r:id="rId25"/>
    <p:sldId id="456" r:id="rId26"/>
    <p:sldId id="579" r:id="rId27"/>
    <p:sldId id="581" r:id="rId28"/>
    <p:sldId id="576" r:id="rId29"/>
    <p:sldId id="592" r:id="rId30"/>
    <p:sldId id="591" r:id="rId31"/>
    <p:sldId id="538" r:id="rId32"/>
    <p:sldId id="594" r:id="rId33"/>
    <p:sldId id="593" r:id="rId34"/>
    <p:sldId id="597" r:id="rId35"/>
    <p:sldId id="586" r:id="rId36"/>
    <p:sldId id="598" r:id="rId37"/>
    <p:sldId id="577" r:id="rId38"/>
    <p:sldId id="596" r:id="rId39"/>
    <p:sldId id="599" r:id="rId40"/>
    <p:sldId id="539" r:id="rId41"/>
    <p:sldId id="578" r:id="rId42"/>
    <p:sldId id="588" r:id="rId43"/>
    <p:sldId id="587" r:id="rId4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PMingLiU" pitchFamily="18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PMingLiU" pitchFamily="18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PMingLiU" pitchFamily="18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PMingLiU" pitchFamily="18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PMingLiU" pitchFamily="18" charset="-120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PMingLiU" pitchFamily="18" charset="-120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PMingLiU" pitchFamily="18" charset="-120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PMingLiU" pitchFamily="18" charset="-120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PMingLiU" pitchFamily="18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00FF00"/>
    <a:srgbClr val="FFFF00"/>
    <a:srgbClr val="FFFF66"/>
    <a:srgbClr val="FF66FF"/>
    <a:srgbClr val="CCFFFF"/>
    <a:srgbClr val="19194B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3.xml"/><Relationship Id="rId26" Type="http://schemas.openxmlformats.org/officeDocument/2006/relationships/slide" Target="slides/slide11.xml"/><Relationship Id="rId39" Type="http://schemas.openxmlformats.org/officeDocument/2006/relationships/slide" Target="slides/slide24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6.xml"/><Relationship Id="rId34" Type="http://schemas.openxmlformats.org/officeDocument/2006/relationships/slide" Target="slides/slide19.xml"/><Relationship Id="rId42" Type="http://schemas.openxmlformats.org/officeDocument/2006/relationships/slide" Target="slides/slide27.xml"/><Relationship Id="rId47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2.xml"/><Relationship Id="rId25" Type="http://schemas.openxmlformats.org/officeDocument/2006/relationships/slide" Target="slides/slide10.xml"/><Relationship Id="rId33" Type="http://schemas.openxmlformats.org/officeDocument/2006/relationships/slide" Target="slides/slide18.xml"/><Relationship Id="rId38" Type="http://schemas.openxmlformats.org/officeDocument/2006/relationships/slide" Target="slides/slide23.xml"/><Relationship Id="rId46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.xml"/><Relationship Id="rId20" Type="http://schemas.openxmlformats.org/officeDocument/2006/relationships/slide" Target="slides/slide5.xml"/><Relationship Id="rId29" Type="http://schemas.openxmlformats.org/officeDocument/2006/relationships/slide" Target="slides/slide14.xml"/><Relationship Id="rId41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9.xml"/><Relationship Id="rId32" Type="http://schemas.openxmlformats.org/officeDocument/2006/relationships/slide" Target="slides/slide17.xml"/><Relationship Id="rId37" Type="http://schemas.openxmlformats.org/officeDocument/2006/relationships/slide" Target="slides/slide22.xml"/><Relationship Id="rId40" Type="http://schemas.openxmlformats.org/officeDocument/2006/relationships/slide" Target="slides/slide25.xml"/><Relationship Id="rId45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8.xml"/><Relationship Id="rId28" Type="http://schemas.openxmlformats.org/officeDocument/2006/relationships/slide" Target="slides/slide13.xml"/><Relationship Id="rId36" Type="http://schemas.openxmlformats.org/officeDocument/2006/relationships/slide" Target="slides/slide21.xml"/><Relationship Id="rId49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4.xml"/><Relationship Id="rId31" Type="http://schemas.openxmlformats.org/officeDocument/2006/relationships/slide" Target="slides/slide16.xml"/><Relationship Id="rId44" Type="http://schemas.openxmlformats.org/officeDocument/2006/relationships/slide" Target="slides/slide29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7.xml"/><Relationship Id="rId27" Type="http://schemas.openxmlformats.org/officeDocument/2006/relationships/slide" Target="slides/slide12.xml"/><Relationship Id="rId30" Type="http://schemas.openxmlformats.org/officeDocument/2006/relationships/slide" Target="slides/slide15.xml"/><Relationship Id="rId35" Type="http://schemas.openxmlformats.org/officeDocument/2006/relationships/slide" Target="slides/slide20.xml"/><Relationship Id="rId43" Type="http://schemas.openxmlformats.org/officeDocument/2006/relationships/slide" Target="slides/slide28.xml"/><Relationship Id="rId48" Type="http://schemas.openxmlformats.org/officeDocument/2006/relationships/theme" Target="theme/theme1.xml"/><Relationship Id="rId8" Type="http://schemas.openxmlformats.org/officeDocument/2006/relationships/slideMaster" Target="slideMasters/slideMaster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fld id="{3C0F7C1A-6491-4878-81CA-F3BDF260CC0E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fld id="{DD3FB552-6216-4224-8725-5911DCB37E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B390EF9-614A-4FD6-B7CC-FCAE1072262F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CBFB8FC-AC92-4A37-9BB7-B3B2704228E2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C3071A9-9373-4BFD-9CFC-391A51760A1A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103899C-CF2D-415F-AE94-048D650B70DB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103899C-CF2D-415F-AE94-048D650B70DB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CF3D6A1-C0DF-40B7-A022-F18D115C08F7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860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8CBED6F-4BE6-49B0-8963-039CEDD315B1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103899C-CF2D-415F-AE94-048D650B70DB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103899C-CF2D-415F-AE94-048D650B70DB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4D6ED11-9B6E-46AA-B8D7-04BD2B7D6706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4D6ED11-9B6E-46AA-B8D7-04BD2B7D6706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901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0B854E7-31F5-4134-BECC-288B665317C6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103899C-CF2D-415F-AE94-048D650B70DB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911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D496072-F581-4A9C-A37F-5CD391388015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931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937E623-A8A5-4E0A-ABFA-7EA5A3F8F7B3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42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942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75425EC-CEF2-4FFA-A1B2-432F69A8A5F8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E291A30-4A8E-4024-931F-104D1ACEE4E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737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464D813-4C65-4660-A638-30592596FB5F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F73D1F6-42C1-4A52-8DBA-37BD1C9D4695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8227FC9-43B4-40AC-B599-DCE98B545C4F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9022B4B-CE42-425C-A030-01412A77FCC2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504854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 altLang="zh-TW"/>
              <a:t>Click to edit Master title style</a:t>
            </a:r>
          </a:p>
        </p:txBody>
      </p:sp>
      <p:sp>
        <p:nvSpPr>
          <p:cNvPr id="504855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463416"/>
                  </a:outerShdw>
                </a:effectLst>
              </a:defRPr>
            </a:lvl1pPr>
          </a:lstStyle>
          <a:p>
            <a:r>
              <a:rPr lang="en-US" altLang="zh-TW"/>
              <a:t>Click to edit Master subtitle style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1DA3E9-233D-4380-B224-63CE8E8C0132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DA8DAF-0696-4F5D-A036-9E0F7B477C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17BED4-152A-476A-88DC-230212AF59A3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727DE9-4CBB-4786-A347-A2F5BE3D7D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07BFC3-C52D-42EF-8C70-EFFF45B47BBF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7E1C33-35DC-489B-9F57-688E653E90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BD9BD1-0407-4DBE-8C15-160C56815990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09613F-9B4A-45B4-A0B1-BEFDB0BDA9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hidden">
          <a:xfrm>
            <a:off x="-11113" y="1836738"/>
            <a:ext cx="2268538" cy="2709862"/>
          </a:xfrm>
          <a:custGeom>
            <a:avLst/>
            <a:gdLst/>
            <a:ahLst/>
            <a:cxnLst>
              <a:cxn ang="0">
                <a:pos x="808" y="283"/>
              </a:cxn>
              <a:cxn ang="0">
                <a:pos x="673" y="252"/>
              </a:cxn>
              <a:cxn ang="0">
                <a:pos x="654" y="0"/>
              </a:cxn>
              <a:cxn ang="0">
                <a:pos x="488" y="13"/>
              </a:cxn>
              <a:cxn ang="0">
                <a:pos x="476" y="252"/>
              </a:cxn>
              <a:cxn ang="0">
                <a:pos x="365" y="290"/>
              </a:cxn>
              <a:cxn ang="0">
                <a:pos x="206" y="86"/>
              </a:cxn>
              <a:cxn ang="0">
                <a:pos x="95" y="148"/>
              </a:cxn>
              <a:cxn ang="0">
                <a:pos x="200" y="376"/>
              </a:cxn>
              <a:cxn ang="0">
                <a:pos x="126" y="450"/>
              </a:cxn>
              <a:cxn ang="0">
                <a:pos x="0" y="423"/>
              </a:cxn>
              <a:cxn ang="0">
                <a:pos x="0" y="1273"/>
              </a:cxn>
              <a:cxn ang="0">
                <a:pos x="101" y="1226"/>
              </a:cxn>
              <a:cxn ang="0">
                <a:pos x="181" y="1306"/>
              </a:cxn>
              <a:cxn ang="0">
                <a:pos x="70" y="1509"/>
              </a:cxn>
              <a:cxn ang="0">
                <a:pos x="175" y="1596"/>
              </a:cxn>
              <a:cxn ang="0">
                <a:pos x="365" y="1411"/>
              </a:cxn>
              <a:cxn ang="0">
                <a:pos x="476" y="1448"/>
              </a:cxn>
              <a:cxn ang="0">
                <a:pos x="501" y="1700"/>
              </a:cxn>
              <a:cxn ang="0">
                <a:pos x="667" y="1707"/>
              </a:cxn>
              <a:cxn ang="0">
                <a:pos x="685" y="1442"/>
              </a:cxn>
              <a:cxn ang="0">
                <a:pos x="826" y="1405"/>
              </a:cxn>
              <a:cxn ang="0">
                <a:pos x="993" y="1590"/>
              </a:cxn>
              <a:cxn ang="0">
                <a:pos x="1103" y="1522"/>
              </a:cxn>
              <a:cxn ang="0">
                <a:pos x="993" y="1300"/>
              </a:cxn>
              <a:cxn ang="0">
                <a:pos x="1067" y="1207"/>
              </a:cxn>
              <a:cxn ang="0">
                <a:pos x="1288" y="1312"/>
              </a:cxn>
              <a:cxn ang="0">
                <a:pos x="1355" y="1196"/>
              </a:cxn>
              <a:cxn ang="0">
                <a:pos x="1153" y="1047"/>
              </a:cxn>
              <a:cxn ang="0">
                <a:pos x="1177" y="918"/>
              </a:cxn>
              <a:cxn ang="0">
                <a:pos x="1429" y="894"/>
              </a:cxn>
              <a:cxn ang="0">
                <a:pos x="1423" y="764"/>
              </a:cxn>
              <a:cxn ang="0">
                <a:pos x="1171" y="727"/>
              </a:cxn>
              <a:cxn ang="0">
                <a:pos x="1146" y="629"/>
              </a:cxn>
              <a:cxn ang="0">
                <a:pos x="1349" y="487"/>
              </a:cxn>
              <a:cxn ang="0">
                <a:pos x="1282" y="370"/>
              </a:cxn>
              <a:cxn ang="0">
                <a:pos x="1054" y="462"/>
              </a:cxn>
              <a:cxn ang="0">
                <a:pos x="980" y="388"/>
              </a:cxn>
              <a:cxn ang="0">
                <a:pos x="1097" y="173"/>
              </a:cxn>
              <a:cxn ang="0">
                <a:pos x="986" y="105"/>
              </a:cxn>
              <a:cxn ang="0">
                <a:pos x="808" y="283"/>
              </a:cxn>
            </a:cxnLst>
            <a:rect l="0" t="0" r="r" b="b"/>
            <a:pathLst>
              <a:path w="1429" h="1707">
                <a:moveTo>
                  <a:pt x="808" y="283"/>
                </a:moveTo>
                <a:lnTo>
                  <a:pt x="673" y="252"/>
                </a:lnTo>
                <a:lnTo>
                  <a:pt x="654" y="0"/>
                </a:lnTo>
                <a:lnTo>
                  <a:pt x="488" y="13"/>
                </a:lnTo>
                <a:lnTo>
                  <a:pt x="476" y="252"/>
                </a:lnTo>
                <a:lnTo>
                  <a:pt x="365" y="290"/>
                </a:lnTo>
                <a:lnTo>
                  <a:pt x="206" y="86"/>
                </a:lnTo>
                <a:lnTo>
                  <a:pt x="95" y="148"/>
                </a:lnTo>
                <a:lnTo>
                  <a:pt x="200" y="376"/>
                </a:lnTo>
                <a:lnTo>
                  <a:pt x="126" y="450"/>
                </a:lnTo>
                <a:lnTo>
                  <a:pt x="0" y="423"/>
                </a:lnTo>
                <a:lnTo>
                  <a:pt x="0" y="1273"/>
                </a:lnTo>
                <a:lnTo>
                  <a:pt x="101" y="1226"/>
                </a:lnTo>
                <a:lnTo>
                  <a:pt x="181" y="1306"/>
                </a:lnTo>
                <a:lnTo>
                  <a:pt x="70" y="1509"/>
                </a:lnTo>
                <a:lnTo>
                  <a:pt x="175" y="1596"/>
                </a:lnTo>
                <a:lnTo>
                  <a:pt x="365" y="1411"/>
                </a:lnTo>
                <a:lnTo>
                  <a:pt x="476" y="1448"/>
                </a:lnTo>
                <a:lnTo>
                  <a:pt x="501" y="1700"/>
                </a:lnTo>
                <a:lnTo>
                  <a:pt x="667" y="1707"/>
                </a:lnTo>
                <a:lnTo>
                  <a:pt x="685" y="1442"/>
                </a:lnTo>
                <a:lnTo>
                  <a:pt x="826" y="1405"/>
                </a:lnTo>
                <a:lnTo>
                  <a:pt x="993" y="1590"/>
                </a:lnTo>
                <a:lnTo>
                  <a:pt x="1103" y="1522"/>
                </a:lnTo>
                <a:lnTo>
                  <a:pt x="993" y="1300"/>
                </a:lnTo>
                <a:lnTo>
                  <a:pt x="1067" y="1207"/>
                </a:lnTo>
                <a:lnTo>
                  <a:pt x="1288" y="1312"/>
                </a:lnTo>
                <a:lnTo>
                  <a:pt x="1355" y="1196"/>
                </a:lnTo>
                <a:lnTo>
                  <a:pt x="1153" y="1047"/>
                </a:lnTo>
                <a:lnTo>
                  <a:pt x="1177" y="918"/>
                </a:lnTo>
                <a:lnTo>
                  <a:pt x="1429" y="894"/>
                </a:lnTo>
                <a:lnTo>
                  <a:pt x="1423" y="764"/>
                </a:lnTo>
                <a:lnTo>
                  <a:pt x="1171" y="727"/>
                </a:lnTo>
                <a:lnTo>
                  <a:pt x="1146" y="629"/>
                </a:lnTo>
                <a:lnTo>
                  <a:pt x="1349" y="487"/>
                </a:lnTo>
                <a:lnTo>
                  <a:pt x="1282" y="370"/>
                </a:lnTo>
                <a:lnTo>
                  <a:pt x="1054" y="462"/>
                </a:lnTo>
                <a:lnTo>
                  <a:pt x="980" y="388"/>
                </a:lnTo>
                <a:lnTo>
                  <a:pt x="1097" y="173"/>
                </a:lnTo>
                <a:lnTo>
                  <a:pt x="986" y="105"/>
                </a:lnTo>
                <a:lnTo>
                  <a:pt x="808" y="283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5" name="Freeform 3"/>
          <p:cNvSpPr>
            <a:spLocks/>
          </p:cNvSpPr>
          <p:nvPr/>
        </p:nvSpPr>
        <p:spPr bwMode="hidden">
          <a:xfrm>
            <a:off x="107950" y="15875"/>
            <a:ext cx="838200" cy="787400"/>
          </a:xfrm>
          <a:custGeom>
            <a:avLst/>
            <a:gdLst/>
            <a:ahLst/>
            <a:cxnLst>
              <a:cxn ang="0">
                <a:pos x="335" y="56"/>
              </a:cxn>
              <a:cxn ang="0">
                <a:pos x="293" y="46"/>
              </a:cxn>
              <a:cxn ang="0">
                <a:pos x="288" y="0"/>
              </a:cxn>
              <a:cxn ang="0">
                <a:pos x="238" y="0"/>
              </a:cxn>
              <a:cxn ang="0">
                <a:pos x="232" y="46"/>
              </a:cxn>
              <a:cxn ang="0">
                <a:pos x="198" y="58"/>
              </a:cxn>
              <a:cxn ang="0">
                <a:pos x="146" y="0"/>
              </a:cxn>
              <a:cxn ang="0">
                <a:pos x="114" y="14"/>
              </a:cxn>
              <a:cxn ang="0">
                <a:pos x="147" y="84"/>
              </a:cxn>
              <a:cxn ang="0">
                <a:pos x="124" y="107"/>
              </a:cxn>
              <a:cxn ang="0">
                <a:pos x="50" y="81"/>
              </a:cxn>
              <a:cxn ang="0">
                <a:pos x="32" y="109"/>
              </a:cxn>
              <a:cxn ang="0">
                <a:pos x="90" y="159"/>
              </a:cxn>
              <a:cxn ang="0">
                <a:pos x="80" y="197"/>
              </a:cxn>
              <a:cxn ang="0">
                <a:pos x="2" y="202"/>
              </a:cxn>
              <a:cxn ang="0">
                <a:pos x="0" y="244"/>
              </a:cxn>
              <a:cxn ang="0">
                <a:pos x="80" y="256"/>
              </a:cxn>
              <a:cxn ang="0">
                <a:pos x="88" y="292"/>
              </a:cxn>
              <a:cxn ang="0">
                <a:pos x="29" y="345"/>
              </a:cxn>
              <a:cxn ang="0">
                <a:pos x="50" y="378"/>
              </a:cxn>
              <a:cxn ang="0">
                <a:pos x="116" y="347"/>
              </a:cxn>
              <a:cxn ang="0">
                <a:pos x="141" y="372"/>
              </a:cxn>
              <a:cxn ang="0">
                <a:pos x="107" y="435"/>
              </a:cxn>
              <a:cxn ang="0">
                <a:pos x="139" y="462"/>
              </a:cxn>
              <a:cxn ang="0">
                <a:pos x="198" y="404"/>
              </a:cxn>
              <a:cxn ang="0">
                <a:pos x="232" y="416"/>
              </a:cxn>
              <a:cxn ang="0">
                <a:pos x="240" y="494"/>
              </a:cxn>
              <a:cxn ang="0">
                <a:pos x="292" y="496"/>
              </a:cxn>
              <a:cxn ang="0">
                <a:pos x="297" y="414"/>
              </a:cxn>
              <a:cxn ang="0">
                <a:pos x="341" y="403"/>
              </a:cxn>
              <a:cxn ang="0">
                <a:pos x="393" y="460"/>
              </a:cxn>
              <a:cxn ang="0">
                <a:pos x="427" y="439"/>
              </a:cxn>
              <a:cxn ang="0">
                <a:pos x="393" y="370"/>
              </a:cxn>
              <a:cxn ang="0">
                <a:pos x="416" y="341"/>
              </a:cxn>
              <a:cxn ang="0">
                <a:pos x="484" y="374"/>
              </a:cxn>
              <a:cxn ang="0">
                <a:pos x="505" y="338"/>
              </a:cxn>
              <a:cxn ang="0">
                <a:pos x="442" y="292"/>
              </a:cxn>
              <a:cxn ang="0">
                <a:pos x="450" y="252"/>
              </a:cxn>
              <a:cxn ang="0">
                <a:pos x="528" y="244"/>
              </a:cxn>
              <a:cxn ang="0">
                <a:pos x="526" y="204"/>
              </a:cxn>
              <a:cxn ang="0">
                <a:pos x="448" y="193"/>
              </a:cxn>
              <a:cxn ang="0">
                <a:pos x="440" y="162"/>
              </a:cxn>
              <a:cxn ang="0">
                <a:pos x="503" y="119"/>
              </a:cxn>
              <a:cxn ang="0">
                <a:pos x="482" y="82"/>
              </a:cxn>
              <a:cxn ang="0">
                <a:pos x="412" y="111"/>
              </a:cxn>
              <a:cxn ang="0">
                <a:pos x="389" y="88"/>
              </a:cxn>
              <a:cxn ang="0">
                <a:pos x="425" y="21"/>
              </a:cxn>
              <a:cxn ang="0">
                <a:pos x="391" y="0"/>
              </a:cxn>
              <a:cxn ang="0">
                <a:pos x="335" y="56"/>
              </a:cxn>
            </a:cxnLst>
            <a:rect l="0" t="0" r="r" b="b"/>
            <a:pathLst>
              <a:path w="528" h="496">
                <a:moveTo>
                  <a:pt x="335" y="56"/>
                </a:moveTo>
                <a:lnTo>
                  <a:pt x="293" y="46"/>
                </a:lnTo>
                <a:lnTo>
                  <a:pt x="288" y="0"/>
                </a:lnTo>
                <a:lnTo>
                  <a:pt x="238" y="0"/>
                </a:lnTo>
                <a:lnTo>
                  <a:pt x="232" y="46"/>
                </a:lnTo>
                <a:lnTo>
                  <a:pt x="198" y="58"/>
                </a:lnTo>
                <a:lnTo>
                  <a:pt x="146" y="0"/>
                </a:lnTo>
                <a:lnTo>
                  <a:pt x="114" y="14"/>
                </a:lnTo>
                <a:lnTo>
                  <a:pt x="147" y="84"/>
                </a:lnTo>
                <a:lnTo>
                  <a:pt x="124" y="107"/>
                </a:lnTo>
                <a:lnTo>
                  <a:pt x="50" y="81"/>
                </a:lnTo>
                <a:lnTo>
                  <a:pt x="32" y="109"/>
                </a:lnTo>
                <a:lnTo>
                  <a:pt x="90" y="159"/>
                </a:lnTo>
                <a:lnTo>
                  <a:pt x="80" y="197"/>
                </a:lnTo>
                <a:lnTo>
                  <a:pt x="2" y="202"/>
                </a:lnTo>
                <a:lnTo>
                  <a:pt x="0" y="244"/>
                </a:lnTo>
                <a:lnTo>
                  <a:pt x="80" y="256"/>
                </a:lnTo>
                <a:lnTo>
                  <a:pt x="88" y="292"/>
                </a:lnTo>
                <a:lnTo>
                  <a:pt x="29" y="345"/>
                </a:lnTo>
                <a:lnTo>
                  <a:pt x="50" y="378"/>
                </a:lnTo>
                <a:lnTo>
                  <a:pt x="116" y="347"/>
                </a:lnTo>
                <a:lnTo>
                  <a:pt x="141" y="372"/>
                </a:lnTo>
                <a:lnTo>
                  <a:pt x="107" y="435"/>
                </a:lnTo>
                <a:lnTo>
                  <a:pt x="139" y="462"/>
                </a:lnTo>
                <a:lnTo>
                  <a:pt x="198" y="404"/>
                </a:lnTo>
                <a:lnTo>
                  <a:pt x="232" y="416"/>
                </a:lnTo>
                <a:lnTo>
                  <a:pt x="240" y="494"/>
                </a:lnTo>
                <a:lnTo>
                  <a:pt x="292" y="496"/>
                </a:lnTo>
                <a:lnTo>
                  <a:pt x="297" y="414"/>
                </a:lnTo>
                <a:lnTo>
                  <a:pt x="341" y="403"/>
                </a:lnTo>
                <a:lnTo>
                  <a:pt x="393" y="460"/>
                </a:lnTo>
                <a:lnTo>
                  <a:pt x="427" y="439"/>
                </a:lnTo>
                <a:lnTo>
                  <a:pt x="393" y="370"/>
                </a:lnTo>
                <a:lnTo>
                  <a:pt x="416" y="341"/>
                </a:lnTo>
                <a:lnTo>
                  <a:pt x="484" y="374"/>
                </a:lnTo>
                <a:lnTo>
                  <a:pt x="505" y="338"/>
                </a:lnTo>
                <a:lnTo>
                  <a:pt x="442" y="292"/>
                </a:lnTo>
                <a:lnTo>
                  <a:pt x="450" y="252"/>
                </a:lnTo>
                <a:lnTo>
                  <a:pt x="528" y="244"/>
                </a:lnTo>
                <a:lnTo>
                  <a:pt x="526" y="204"/>
                </a:lnTo>
                <a:lnTo>
                  <a:pt x="448" y="193"/>
                </a:lnTo>
                <a:lnTo>
                  <a:pt x="440" y="162"/>
                </a:lnTo>
                <a:lnTo>
                  <a:pt x="503" y="119"/>
                </a:lnTo>
                <a:lnTo>
                  <a:pt x="482" y="82"/>
                </a:lnTo>
                <a:lnTo>
                  <a:pt x="412" y="111"/>
                </a:lnTo>
                <a:lnTo>
                  <a:pt x="389" y="88"/>
                </a:lnTo>
                <a:lnTo>
                  <a:pt x="425" y="21"/>
                </a:lnTo>
                <a:lnTo>
                  <a:pt x="391" y="0"/>
                </a:lnTo>
                <a:lnTo>
                  <a:pt x="335" y="56"/>
                </a:lnTo>
                <a:close/>
              </a:path>
            </a:pathLst>
          </a:custGeom>
          <a:gradFill rotWithShape="0">
            <a:gsLst>
              <a:gs pos="0">
                <a:schemeClr val="accent1"/>
              </a:gs>
              <a:gs pos="100000">
                <a:schemeClr val="bg1"/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6" name="Freeform 4"/>
          <p:cNvSpPr>
            <a:spLocks/>
          </p:cNvSpPr>
          <p:nvPr/>
        </p:nvSpPr>
        <p:spPr bwMode="hidden">
          <a:xfrm>
            <a:off x="1192213" y="354013"/>
            <a:ext cx="2266950" cy="2270125"/>
          </a:xfrm>
          <a:custGeom>
            <a:avLst/>
            <a:gdLst/>
            <a:ahLst/>
            <a:cxnLst>
              <a:cxn ang="0">
                <a:pos x="1469" y="384"/>
              </a:cxn>
              <a:cxn ang="0">
                <a:pos x="1285" y="342"/>
              </a:cxn>
              <a:cxn ang="0">
                <a:pos x="1260" y="0"/>
              </a:cxn>
              <a:cxn ang="0">
                <a:pos x="1035" y="17"/>
              </a:cxn>
              <a:cxn ang="0">
                <a:pos x="1018" y="342"/>
              </a:cxn>
              <a:cxn ang="0">
                <a:pos x="868" y="393"/>
              </a:cxn>
              <a:cxn ang="0">
                <a:pos x="651" y="117"/>
              </a:cxn>
              <a:cxn ang="0">
                <a:pos x="501" y="201"/>
              </a:cxn>
              <a:cxn ang="0">
                <a:pos x="643" y="509"/>
              </a:cxn>
              <a:cxn ang="0">
                <a:pos x="543" y="610"/>
              </a:cxn>
              <a:cxn ang="0">
                <a:pos x="217" y="493"/>
              </a:cxn>
              <a:cxn ang="0">
                <a:pos x="142" y="618"/>
              </a:cxn>
              <a:cxn ang="0">
                <a:pos x="392" y="835"/>
              </a:cxn>
              <a:cxn ang="0">
                <a:pos x="351" y="1002"/>
              </a:cxn>
              <a:cxn ang="0">
                <a:pos x="8" y="1027"/>
              </a:cxn>
              <a:cxn ang="0">
                <a:pos x="0" y="1211"/>
              </a:cxn>
              <a:cxn ang="0">
                <a:pos x="351" y="1261"/>
              </a:cxn>
              <a:cxn ang="0">
                <a:pos x="384" y="1419"/>
              </a:cxn>
              <a:cxn ang="0">
                <a:pos x="125" y="1653"/>
              </a:cxn>
              <a:cxn ang="0">
                <a:pos x="217" y="1795"/>
              </a:cxn>
              <a:cxn ang="0">
                <a:pos x="509" y="1661"/>
              </a:cxn>
              <a:cxn ang="0">
                <a:pos x="618" y="1770"/>
              </a:cxn>
              <a:cxn ang="0">
                <a:pos x="467" y="2045"/>
              </a:cxn>
              <a:cxn ang="0">
                <a:pos x="609" y="2162"/>
              </a:cxn>
              <a:cxn ang="0">
                <a:pos x="868" y="1912"/>
              </a:cxn>
              <a:cxn ang="0">
                <a:pos x="1018" y="1962"/>
              </a:cxn>
              <a:cxn ang="0">
                <a:pos x="1052" y="2304"/>
              </a:cxn>
              <a:cxn ang="0">
                <a:pos x="1277" y="2313"/>
              </a:cxn>
              <a:cxn ang="0">
                <a:pos x="1302" y="1954"/>
              </a:cxn>
              <a:cxn ang="0">
                <a:pos x="1494" y="1904"/>
              </a:cxn>
              <a:cxn ang="0">
                <a:pos x="1720" y="2154"/>
              </a:cxn>
              <a:cxn ang="0">
                <a:pos x="1870" y="2062"/>
              </a:cxn>
              <a:cxn ang="0">
                <a:pos x="1720" y="1762"/>
              </a:cxn>
              <a:cxn ang="0">
                <a:pos x="1820" y="1636"/>
              </a:cxn>
              <a:cxn ang="0">
                <a:pos x="2120" y="1778"/>
              </a:cxn>
              <a:cxn ang="0">
                <a:pos x="2212" y="1620"/>
              </a:cxn>
              <a:cxn ang="0">
                <a:pos x="1937" y="1419"/>
              </a:cxn>
              <a:cxn ang="0">
                <a:pos x="1970" y="1244"/>
              </a:cxn>
              <a:cxn ang="0">
                <a:pos x="2312" y="1211"/>
              </a:cxn>
              <a:cxn ang="0">
                <a:pos x="2304" y="1035"/>
              </a:cxn>
              <a:cxn ang="0">
                <a:pos x="1962" y="985"/>
              </a:cxn>
              <a:cxn ang="0">
                <a:pos x="1928" y="852"/>
              </a:cxn>
              <a:cxn ang="0">
                <a:pos x="2204" y="660"/>
              </a:cxn>
              <a:cxn ang="0">
                <a:pos x="2112" y="501"/>
              </a:cxn>
              <a:cxn ang="0">
                <a:pos x="1803" y="626"/>
              </a:cxn>
              <a:cxn ang="0">
                <a:pos x="1703" y="526"/>
              </a:cxn>
              <a:cxn ang="0">
                <a:pos x="1861" y="234"/>
              </a:cxn>
              <a:cxn ang="0">
                <a:pos x="1711" y="142"/>
              </a:cxn>
              <a:cxn ang="0">
                <a:pos x="1469" y="384"/>
              </a:cxn>
            </a:cxnLst>
            <a:rect l="0" t="0" r="r" b="b"/>
            <a:pathLst>
              <a:path w="2312" h="2313">
                <a:moveTo>
                  <a:pt x="1469" y="384"/>
                </a:moveTo>
                <a:lnTo>
                  <a:pt x="1285" y="342"/>
                </a:lnTo>
                <a:lnTo>
                  <a:pt x="1260" y="0"/>
                </a:lnTo>
                <a:lnTo>
                  <a:pt x="1035" y="17"/>
                </a:lnTo>
                <a:lnTo>
                  <a:pt x="1018" y="342"/>
                </a:lnTo>
                <a:lnTo>
                  <a:pt x="868" y="393"/>
                </a:lnTo>
                <a:lnTo>
                  <a:pt x="651" y="117"/>
                </a:lnTo>
                <a:lnTo>
                  <a:pt x="501" y="201"/>
                </a:lnTo>
                <a:lnTo>
                  <a:pt x="643" y="509"/>
                </a:lnTo>
                <a:lnTo>
                  <a:pt x="543" y="610"/>
                </a:lnTo>
                <a:lnTo>
                  <a:pt x="217" y="493"/>
                </a:lnTo>
                <a:lnTo>
                  <a:pt x="142" y="618"/>
                </a:lnTo>
                <a:lnTo>
                  <a:pt x="392" y="835"/>
                </a:lnTo>
                <a:lnTo>
                  <a:pt x="351" y="1002"/>
                </a:lnTo>
                <a:lnTo>
                  <a:pt x="8" y="1027"/>
                </a:lnTo>
                <a:lnTo>
                  <a:pt x="0" y="1211"/>
                </a:lnTo>
                <a:lnTo>
                  <a:pt x="351" y="1261"/>
                </a:lnTo>
                <a:lnTo>
                  <a:pt x="384" y="1419"/>
                </a:lnTo>
                <a:lnTo>
                  <a:pt x="125" y="1653"/>
                </a:lnTo>
                <a:lnTo>
                  <a:pt x="217" y="1795"/>
                </a:lnTo>
                <a:lnTo>
                  <a:pt x="509" y="1661"/>
                </a:lnTo>
                <a:lnTo>
                  <a:pt x="618" y="1770"/>
                </a:lnTo>
                <a:lnTo>
                  <a:pt x="467" y="2045"/>
                </a:lnTo>
                <a:lnTo>
                  <a:pt x="609" y="2162"/>
                </a:lnTo>
                <a:lnTo>
                  <a:pt x="868" y="1912"/>
                </a:lnTo>
                <a:lnTo>
                  <a:pt x="1018" y="1962"/>
                </a:lnTo>
                <a:lnTo>
                  <a:pt x="1052" y="2304"/>
                </a:lnTo>
                <a:lnTo>
                  <a:pt x="1277" y="2313"/>
                </a:lnTo>
                <a:lnTo>
                  <a:pt x="1302" y="1954"/>
                </a:lnTo>
                <a:lnTo>
                  <a:pt x="1494" y="1904"/>
                </a:lnTo>
                <a:lnTo>
                  <a:pt x="1720" y="2154"/>
                </a:lnTo>
                <a:lnTo>
                  <a:pt x="1870" y="2062"/>
                </a:lnTo>
                <a:lnTo>
                  <a:pt x="1720" y="1762"/>
                </a:lnTo>
                <a:lnTo>
                  <a:pt x="1820" y="1636"/>
                </a:lnTo>
                <a:lnTo>
                  <a:pt x="2120" y="1778"/>
                </a:lnTo>
                <a:lnTo>
                  <a:pt x="2212" y="1620"/>
                </a:lnTo>
                <a:lnTo>
                  <a:pt x="1937" y="1419"/>
                </a:lnTo>
                <a:lnTo>
                  <a:pt x="1970" y="1244"/>
                </a:lnTo>
                <a:lnTo>
                  <a:pt x="2312" y="1211"/>
                </a:lnTo>
                <a:lnTo>
                  <a:pt x="2304" y="1035"/>
                </a:lnTo>
                <a:lnTo>
                  <a:pt x="1962" y="985"/>
                </a:lnTo>
                <a:lnTo>
                  <a:pt x="1928" y="852"/>
                </a:lnTo>
                <a:lnTo>
                  <a:pt x="2204" y="660"/>
                </a:lnTo>
                <a:lnTo>
                  <a:pt x="2112" y="501"/>
                </a:lnTo>
                <a:lnTo>
                  <a:pt x="1803" y="626"/>
                </a:lnTo>
                <a:lnTo>
                  <a:pt x="1703" y="526"/>
                </a:lnTo>
                <a:lnTo>
                  <a:pt x="1861" y="234"/>
                </a:lnTo>
                <a:lnTo>
                  <a:pt x="1711" y="142"/>
                </a:lnTo>
                <a:lnTo>
                  <a:pt x="1469" y="384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7" name="Freeform 5"/>
          <p:cNvSpPr>
            <a:spLocks/>
          </p:cNvSpPr>
          <p:nvPr/>
        </p:nvSpPr>
        <p:spPr bwMode="hidden">
          <a:xfrm>
            <a:off x="2532063" y="1270000"/>
            <a:ext cx="3670300" cy="3671888"/>
          </a:xfrm>
          <a:custGeom>
            <a:avLst/>
            <a:gdLst/>
            <a:ahLst/>
            <a:cxnLst>
              <a:cxn ang="0">
                <a:pos x="1469" y="384"/>
              </a:cxn>
              <a:cxn ang="0">
                <a:pos x="1285" y="342"/>
              </a:cxn>
              <a:cxn ang="0">
                <a:pos x="1260" y="0"/>
              </a:cxn>
              <a:cxn ang="0">
                <a:pos x="1035" y="17"/>
              </a:cxn>
              <a:cxn ang="0">
                <a:pos x="1018" y="342"/>
              </a:cxn>
              <a:cxn ang="0">
                <a:pos x="868" y="393"/>
              </a:cxn>
              <a:cxn ang="0">
                <a:pos x="651" y="117"/>
              </a:cxn>
              <a:cxn ang="0">
                <a:pos x="501" y="201"/>
              </a:cxn>
              <a:cxn ang="0">
                <a:pos x="643" y="509"/>
              </a:cxn>
              <a:cxn ang="0">
                <a:pos x="543" y="610"/>
              </a:cxn>
              <a:cxn ang="0">
                <a:pos x="217" y="493"/>
              </a:cxn>
              <a:cxn ang="0">
                <a:pos x="142" y="618"/>
              </a:cxn>
              <a:cxn ang="0">
                <a:pos x="392" y="835"/>
              </a:cxn>
              <a:cxn ang="0">
                <a:pos x="351" y="1002"/>
              </a:cxn>
              <a:cxn ang="0">
                <a:pos x="8" y="1027"/>
              </a:cxn>
              <a:cxn ang="0">
                <a:pos x="0" y="1211"/>
              </a:cxn>
              <a:cxn ang="0">
                <a:pos x="351" y="1261"/>
              </a:cxn>
              <a:cxn ang="0">
                <a:pos x="384" y="1419"/>
              </a:cxn>
              <a:cxn ang="0">
                <a:pos x="125" y="1653"/>
              </a:cxn>
              <a:cxn ang="0">
                <a:pos x="217" y="1795"/>
              </a:cxn>
              <a:cxn ang="0">
                <a:pos x="509" y="1661"/>
              </a:cxn>
              <a:cxn ang="0">
                <a:pos x="618" y="1770"/>
              </a:cxn>
              <a:cxn ang="0">
                <a:pos x="467" y="2045"/>
              </a:cxn>
              <a:cxn ang="0">
                <a:pos x="609" y="2162"/>
              </a:cxn>
              <a:cxn ang="0">
                <a:pos x="868" y="1912"/>
              </a:cxn>
              <a:cxn ang="0">
                <a:pos x="1018" y="1962"/>
              </a:cxn>
              <a:cxn ang="0">
                <a:pos x="1052" y="2304"/>
              </a:cxn>
              <a:cxn ang="0">
                <a:pos x="1277" y="2313"/>
              </a:cxn>
              <a:cxn ang="0">
                <a:pos x="1302" y="1954"/>
              </a:cxn>
              <a:cxn ang="0">
                <a:pos x="1494" y="1904"/>
              </a:cxn>
              <a:cxn ang="0">
                <a:pos x="1720" y="2154"/>
              </a:cxn>
              <a:cxn ang="0">
                <a:pos x="1870" y="2062"/>
              </a:cxn>
              <a:cxn ang="0">
                <a:pos x="1720" y="1762"/>
              </a:cxn>
              <a:cxn ang="0">
                <a:pos x="1820" y="1636"/>
              </a:cxn>
              <a:cxn ang="0">
                <a:pos x="2120" y="1778"/>
              </a:cxn>
              <a:cxn ang="0">
                <a:pos x="2212" y="1620"/>
              </a:cxn>
              <a:cxn ang="0">
                <a:pos x="1937" y="1419"/>
              </a:cxn>
              <a:cxn ang="0">
                <a:pos x="1970" y="1244"/>
              </a:cxn>
              <a:cxn ang="0">
                <a:pos x="2312" y="1211"/>
              </a:cxn>
              <a:cxn ang="0">
                <a:pos x="2304" y="1035"/>
              </a:cxn>
              <a:cxn ang="0">
                <a:pos x="1962" y="985"/>
              </a:cxn>
              <a:cxn ang="0">
                <a:pos x="1928" y="852"/>
              </a:cxn>
              <a:cxn ang="0">
                <a:pos x="2204" y="660"/>
              </a:cxn>
              <a:cxn ang="0">
                <a:pos x="2112" y="501"/>
              </a:cxn>
              <a:cxn ang="0">
                <a:pos x="1803" y="626"/>
              </a:cxn>
              <a:cxn ang="0">
                <a:pos x="1703" y="526"/>
              </a:cxn>
              <a:cxn ang="0">
                <a:pos x="1861" y="234"/>
              </a:cxn>
              <a:cxn ang="0">
                <a:pos x="1711" y="142"/>
              </a:cxn>
              <a:cxn ang="0">
                <a:pos x="1469" y="384"/>
              </a:cxn>
            </a:cxnLst>
            <a:rect l="0" t="0" r="r" b="b"/>
            <a:pathLst>
              <a:path w="2312" h="2313">
                <a:moveTo>
                  <a:pt x="1469" y="384"/>
                </a:moveTo>
                <a:lnTo>
                  <a:pt x="1285" y="342"/>
                </a:lnTo>
                <a:lnTo>
                  <a:pt x="1260" y="0"/>
                </a:lnTo>
                <a:lnTo>
                  <a:pt x="1035" y="17"/>
                </a:lnTo>
                <a:lnTo>
                  <a:pt x="1018" y="342"/>
                </a:lnTo>
                <a:lnTo>
                  <a:pt x="868" y="393"/>
                </a:lnTo>
                <a:lnTo>
                  <a:pt x="651" y="117"/>
                </a:lnTo>
                <a:lnTo>
                  <a:pt x="501" y="201"/>
                </a:lnTo>
                <a:lnTo>
                  <a:pt x="643" y="509"/>
                </a:lnTo>
                <a:lnTo>
                  <a:pt x="543" y="610"/>
                </a:lnTo>
                <a:lnTo>
                  <a:pt x="217" y="493"/>
                </a:lnTo>
                <a:lnTo>
                  <a:pt x="142" y="618"/>
                </a:lnTo>
                <a:lnTo>
                  <a:pt x="392" y="835"/>
                </a:lnTo>
                <a:lnTo>
                  <a:pt x="351" y="1002"/>
                </a:lnTo>
                <a:lnTo>
                  <a:pt x="8" y="1027"/>
                </a:lnTo>
                <a:lnTo>
                  <a:pt x="0" y="1211"/>
                </a:lnTo>
                <a:lnTo>
                  <a:pt x="351" y="1261"/>
                </a:lnTo>
                <a:lnTo>
                  <a:pt x="384" y="1419"/>
                </a:lnTo>
                <a:lnTo>
                  <a:pt x="125" y="1653"/>
                </a:lnTo>
                <a:lnTo>
                  <a:pt x="217" y="1795"/>
                </a:lnTo>
                <a:lnTo>
                  <a:pt x="509" y="1661"/>
                </a:lnTo>
                <a:lnTo>
                  <a:pt x="618" y="1770"/>
                </a:lnTo>
                <a:lnTo>
                  <a:pt x="467" y="2045"/>
                </a:lnTo>
                <a:lnTo>
                  <a:pt x="609" y="2162"/>
                </a:lnTo>
                <a:lnTo>
                  <a:pt x="868" y="1912"/>
                </a:lnTo>
                <a:lnTo>
                  <a:pt x="1018" y="1962"/>
                </a:lnTo>
                <a:lnTo>
                  <a:pt x="1052" y="2304"/>
                </a:lnTo>
                <a:lnTo>
                  <a:pt x="1277" y="2313"/>
                </a:lnTo>
                <a:lnTo>
                  <a:pt x="1302" y="1954"/>
                </a:lnTo>
                <a:lnTo>
                  <a:pt x="1494" y="1904"/>
                </a:lnTo>
                <a:lnTo>
                  <a:pt x="1720" y="2154"/>
                </a:lnTo>
                <a:lnTo>
                  <a:pt x="1870" y="2062"/>
                </a:lnTo>
                <a:lnTo>
                  <a:pt x="1720" y="1762"/>
                </a:lnTo>
                <a:lnTo>
                  <a:pt x="1820" y="1636"/>
                </a:lnTo>
                <a:lnTo>
                  <a:pt x="2120" y="1778"/>
                </a:lnTo>
                <a:lnTo>
                  <a:pt x="2212" y="1620"/>
                </a:lnTo>
                <a:lnTo>
                  <a:pt x="1937" y="1419"/>
                </a:lnTo>
                <a:lnTo>
                  <a:pt x="1970" y="1244"/>
                </a:lnTo>
                <a:lnTo>
                  <a:pt x="2312" y="1211"/>
                </a:lnTo>
                <a:lnTo>
                  <a:pt x="2304" y="1035"/>
                </a:lnTo>
                <a:lnTo>
                  <a:pt x="1962" y="985"/>
                </a:lnTo>
                <a:lnTo>
                  <a:pt x="1928" y="852"/>
                </a:lnTo>
                <a:lnTo>
                  <a:pt x="2204" y="660"/>
                </a:lnTo>
                <a:lnTo>
                  <a:pt x="2112" y="501"/>
                </a:lnTo>
                <a:lnTo>
                  <a:pt x="1803" y="626"/>
                </a:lnTo>
                <a:lnTo>
                  <a:pt x="1703" y="526"/>
                </a:lnTo>
                <a:lnTo>
                  <a:pt x="1861" y="234"/>
                </a:lnTo>
                <a:lnTo>
                  <a:pt x="1711" y="142"/>
                </a:lnTo>
                <a:lnTo>
                  <a:pt x="1469" y="384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8" name="Freeform 6"/>
          <p:cNvSpPr>
            <a:spLocks/>
          </p:cNvSpPr>
          <p:nvPr/>
        </p:nvSpPr>
        <p:spPr bwMode="hidden">
          <a:xfrm>
            <a:off x="3175" y="4797425"/>
            <a:ext cx="3417888" cy="2097088"/>
          </a:xfrm>
          <a:custGeom>
            <a:avLst/>
            <a:gdLst/>
            <a:ahLst/>
            <a:cxnLst>
              <a:cxn ang="0">
                <a:pos x="1368" y="358"/>
              </a:cxn>
              <a:cxn ang="0">
                <a:pos x="1197" y="318"/>
              </a:cxn>
              <a:cxn ang="0">
                <a:pos x="1173" y="0"/>
              </a:cxn>
              <a:cxn ang="0">
                <a:pos x="964" y="16"/>
              </a:cxn>
              <a:cxn ang="0">
                <a:pos x="948" y="318"/>
              </a:cxn>
              <a:cxn ang="0">
                <a:pos x="808" y="366"/>
              </a:cxn>
              <a:cxn ang="0">
                <a:pos x="606" y="109"/>
              </a:cxn>
              <a:cxn ang="0">
                <a:pos x="467" y="187"/>
              </a:cxn>
              <a:cxn ang="0">
                <a:pos x="599" y="474"/>
              </a:cxn>
              <a:cxn ang="0">
                <a:pos x="506" y="568"/>
              </a:cxn>
              <a:cxn ang="0">
                <a:pos x="202" y="459"/>
              </a:cxn>
              <a:cxn ang="0">
                <a:pos x="132" y="576"/>
              </a:cxn>
              <a:cxn ang="0">
                <a:pos x="365" y="778"/>
              </a:cxn>
              <a:cxn ang="0">
                <a:pos x="327" y="933"/>
              </a:cxn>
              <a:cxn ang="0">
                <a:pos x="7" y="956"/>
              </a:cxn>
              <a:cxn ang="0">
                <a:pos x="0" y="1128"/>
              </a:cxn>
              <a:cxn ang="0">
                <a:pos x="327" y="1174"/>
              </a:cxn>
              <a:cxn ang="0">
                <a:pos x="358" y="1321"/>
              </a:cxn>
              <a:cxn ang="0">
                <a:pos x="1804" y="1321"/>
              </a:cxn>
              <a:cxn ang="0">
                <a:pos x="1835" y="1158"/>
              </a:cxn>
              <a:cxn ang="0">
                <a:pos x="2153" y="1128"/>
              </a:cxn>
              <a:cxn ang="0">
                <a:pos x="2146" y="964"/>
              </a:cxn>
              <a:cxn ang="0">
                <a:pos x="1827" y="917"/>
              </a:cxn>
              <a:cxn ang="0">
                <a:pos x="1795" y="793"/>
              </a:cxn>
              <a:cxn ang="0">
                <a:pos x="2052" y="615"/>
              </a:cxn>
              <a:cxn ang="0">
                <a:pos x="1967" y="467"/>
              </a:cxn>
              <a:cxn ang="0">
                <a:pos x="1679" y="583"/>
              </a:cxn>
              <a:cxn ang="0">
                <a:pos x="1586" y="490"/>
              </a:cxn>
              <a:cxn ang="0">
                <a:pos x="1733" y="218"/>
              </a:cxn>
              <a:cxn ang="0">
                <a:pos x="1593" y="132"/>
              </a:cxn>
              <a:cxn ang="0">
                <a:pos x="1368" y="358"/>
              </a:cxn>
            </a:cxnLst>
            <a:rect l="0" t="0" r="r" b="b"/>
            <a:pathLst>
              <a:path w="2153" h="1321">
                <a:moveTo>
                  <a:pt x="1368" y="358"/>
                </a:moveTo>
                <a:lnTo>
                  <a:pt x="1197" y="318"/>
                </a:lnTo>
                <a:lnTo>
                  <a:pt x="1173" y="0"/>
                </a:lnTo>
                <a:lnTo>
                  <a:pt x="964" y="16"/>
                </a:lnTo>
                <a:lnTo>
                  <a:pt x="948" y="318"/>
                </a:lnTo>
                <a:lnTo>
                  <a:pt x="808" y="366"/>
                </a:lnTo>
                <a:lnTo>
                  <a:pt x="606" y="109"/>
                </a:lnTo>
                <a:lnTo>
                  <a:pt x="467" y="187"/>
                </a:lnTo>
                <a:lnTo>
                  <a:pt x="599" y="474"/>
                </a:lnTo>
                <a:lnTo>
                  <a:pt x="506" y="568"/>
                </a:lnTo>
                <a:lnTo>
                  <a:pt x="202" y="459"/>
                </a:lnTo>
                <a:lnTo>
                  <a:pt x="132" y="576"/>
                </a:lnTo>
                <a:lnTo>
                  <a:pt x="365" y="778"/>
                </a:lnTo>
                <a:lnTo>
                  <a:pt x="327" y="933"/>
                </a:lnTo>
                <a:lnTo>
                  <a:pt x="7" y="956"/>
                </a:lnTo>
                <a:lnTo>
                  <a:pt x="0" y="1128"/>
                </a:lnTo>
                <a:lnTo>
                  <a:pt x="327" y="1174"/>
                </a:lnTo>
                <a:lnTo>
                  <a:pt x="358" y="1321"/>
                </a:lnTo>
                <a:lnTo>
                  <a:pt x="1804" y="1321"/>
                </a:lnTo>
                <a:lnTo>
                  <a:pt x="1835" y="1158"/>
                </a:lnTo>
                <a:lnTo>
                  <a:pt x="2153" y="1128"/>
                </a:lnTo>
                <a:lnTo>
                  <a:pt x="2146" y="964"/>
                </a:lnTo>
                <a:lnTo>
                  <a:pt x="1827" y="917"/>
                </a:lnTo>
                <a:lnTo>
                  <a:pt x="1795" y="793"/>
                </a:lnTo>
                <a:lnTo>
                  <a:pt x="2052" y="615"/>
                </a:lnTo>
                <a:lnTo>
                  <a:pt x="1967" y="467"/>
                </a:lnTo>
                <a:lnTo>
                  <a:pt x="1679" y="583"/>
                </a:lnTo>
                <a:lnTo>
                  <a:pt x="1586" y="490"/>
                </a:lnTo>
                <a:lnTo>
                  <a:pt x="1733" y="218"/>
                </a:lnTo>
                <a:lnTo>
                  <a:pt x="1593" y="132"/>
                </a:lnTo>
                <a:lnTo>
                  <a:pt x="1368" y="358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9" name="Freeform 7"/>
          <p:cNvSpPr>
            <a:spLocks/>
          </p:cNvSpPr>
          <p:nvPr/>
        </p:nvSpPr>
        <p:spPr bwMode="hidden">
          <a:xfrm>
            <a:off x="4494213" y="4425950"/>
            <a:ext cx="2263775" cy="2263775"/>
          </a:xfrm>
          <a:custGeom>
            <a:avLst/>
            <a:gdLst/>
            <a:ahLst/>
            <a:cxnLst>
              <a:cxn ang="0">
                <a:pos x="1469" y="384"/>
              </a:cxn>
              <a:cxn ang="0">
                <a:pos x="1285" y="342"/>
              </a:cxn>
              <a:cxn ang="0">
                <a:pos x="1260" y="0"/>
              </a:cxn>
              <a:cxn ang="0">
                <a:pos x="1035" y="17"/>
              </a:cxn>
              <a:cxn ang="0">
                <a:pos x="1018" y="342"/>
              </a:cxn>
              <a:cxn ang="0">
                <a:pos x="868" y="393"/>
              </a:cxn>
              <a:cxn ang="0">
                <a:pos x="651" y="117"/>
              </a:cxn>
              <a:cxn ang="0">
                <a:pos x="501" y="201"/>
              </a:cxn>
              <a:cxn ang="0">
                <a:pos x="643" y="509"/>
              </a:cxn>
              <a:cxn ang="0">
                <a:pos x="543" y="610"/>
              </a:cxn>
              <a:cxn ang="0">
                <a:pos x="217" y="493"/>
              </a:cxn>
              <a:cxn ang="0">
                <a:pos x="142" y="618"/>
              </a:cxn>
              <a:cxn ang="0">
                <a:pos x="392" y="835"/>
              </a:cxn>
              <a:cxn ang="0">
                <a:pos x="351" y="1002"/>
              </a:cxn>
              <a:cxn ang="0">
                <a:pos x="8" y="1027"/>
              </a:cxn>
              <a:cxn ang="0">
                <a:pos x="0" y="1211"/>
              </a:cxn>
              <a:cxn ang="0">
                <a:pos x="351" y="1261"/>
              </a:cxn>
              <a:cxn ang="0">
                <a:pos x="384" y="1419"/>
              </a:cxn>
              <a:cxn ang="0">
                <a:pos x="125" y="1653"/>
              </a:cxn>
              <a:cxn ang="0">
                <a:pos x="217" y="1795"/>
              </a:cxn>
              <a:cxn ang="0">
                <a:pos x="509" y="1661"/>
              </a:cxn>
              <a:cxn ang="0">
                <a:pos x="618" y="1770"/>
              </a:cxn>
              <a:cxn ang="0">
                <a:pos x="467" y="2045"/>
              </a:cxn>
              <a:cxn ang="0">
                <a:pos x="609" y="2162"/>
              </a:cxn>
              <a:cxn ang="0">
                <a:pos x="868" y="1912"/>
              </a:cxn>
              <a:cxn ang="0">
                <a:pos x="1018" y="1962"/>
              </a:cxn>
              <a:cxn ang="0">
                <a:pos x="1052" y="2304"/>
              </a:cxn>
              <a:cxn ang="0">
                <a:pos x="1277" y="2313"/>
              </a:cxn>
              <a:cxn ang="0">
                <a:pos x="1302" y="1954"/>
              </a:cxn>
              <a:cxn ang="0">
                <a:pos x="1494" y="1904"/>
              </a:cxn>
              <a:cxn ang="0">
                <a:pos x="1720" y="2154"/>
              </a:cxn>
              <a:cxn ang="0">
                <a:pos x="1870" y="2062"/>
              </a:cxn>
              <a:cxn ang="0">
                <a:pos x="1720" y="1762"/>
              </a:cxn>
              <a:cxn ang="0">
                <a:pos x="1820" y="1636"/>
              </a:cxn>
              <a:cxn ang="0">
                <a:pos x="2120" y="1778"/>
              </a:cxn>
              <a:cxn ang="0">
                <a:pos x="2212" y="1620"/>
              </a:cxn>
              <a:cxn ang="0">
                <a:pos x="1937" y="1419"/>
              </a:cxn>
              <a:cxn ang="0">
                <a:pos x="1970" y="1244"/>
              </a:cxn>
              <a:cxn ang="0">
                <a:pos x="2312" y="1211"/>
              </a:cxn>
              <a:cxn ang="0">
                <a:pos x="2304" y="1035"/>
              </a:cxn>
              <a:cxn ang="0">
                <a:pos x="1962" y="985"/>
              </a:cxn>
              <a:cxn ang="0">
                <a:pos x="1928" y="852"/>
              </a:cxn>
              <a:cxn ang="0">
                <a:pos x="2204" y="660"/>
              </a:cxn>
              <a:cxn ang="0">
                <a:pos x="2112" y="501"/>
              </a:cxn>
              <a:cxn ang="0">
                <a:pos x="1803" y="626"/>
              </a:cxn>
              <a:cxn ang="0">
                <a:pos x="1703" y="526"/>
              </a:cxn>
              <a:cxn ang="0">
                <a:pos x="1861" y="234"/>
              </a:cxn>
              <a:cxn ang="0">
                <a:pos x="1711" y="142"/>
              </a:cxn>
              <a:cxn ang="0">
                <a:pos x="1469" y="384"/>
              </a:cxn>
            </a:cxnLst>
            <a:rect l="0" t="0" r="r" b="b"/>
            <a:pathLst>
              <a:path w="2312" h="2313">
                <a:moveTo>
                  <a:pt x="1469" y="384"/>
                </a:moveTo>
                <a:lnTo>
                  <a:pt x="1285" y="342"/>
                </a:lnTo>
                <a:lnTo>
                  <a:pt x="1260" y="0"/>
                </a:lnTo>
                <a:lnTo>
                  <a:pt x="1035" y="17"/>
                </a:lnTo>
                <a:lnTo>
                  <a:pt x="1018" y="342"/>
                </a:lnTo>
                <a:lnTo>
                  <a:pt x="868" y="393"/>
                </a:lnTo>
                <a:lnTo>
                  <a:pt x="651" y="117"/>
                </a:lnTo>
                <a:lnTo>
                  <a:pt x="501" y="201"/>
                </a:lnTo>
                <a:lnTo>
                  <a:pt x="643" y="509"/>
                </a:lnTo>
                <a:lnTo>
                  <a:pt x="543" y="610"/>
                </a:lnTo>
                <a:lnTo>
                  <a:pt x="217" y="493"/>
                </a:lnTo>
                <a:lnTo>
                  <a:pt x="142" y="618"/>
                </a:lnTo>
                <a:lnTo>
                  <a:pt x="392" y="835"/>
                </a:lnTo>
                <a:lnTo>
                  <a:pt x="351" y="1002"/>
                </a:lnTo>
                <a:lnTo>
                  <a:pt x="8" y="1027"/>
                </a:lnTo>
                <a:lnTo>
                  <a:pt x="0" y="1211"/>
                </a:lnTo>
                <a:lnTo>
                  <a:pt x="351" y="1261"/>
                </a:lnTo>
                <a:lnTo>
                  <a:pt x="384" y="1419"/>
                </a:lnTo>
                <a:lnTo>
                  <a:pt x="125" y="1653"/>
                </a:lnTo>
                <a:lnTo>
                  <a:pt x="217" y="1795"/>
                </a:lnTo>
                <a:lnTo>
                  <a:pt x="509" y="1661"/>
                </a:lnTo>
                <a:lnTo>
                  <a:pt x="618" y="1770"/>
                </a:lnTo>
                <a:lnTo>
                  <a:pt x="467" y="2045"/>
                </a:lnTo>
                <a:lnTo>
                  <a:pt x="609" y="2162"/>
                </a:lnTo>
                <a:lnTo>
                  <a:pt x="868" y="1912"/>
                </a:lnTo>
                <a:lnTo>
                  <a:pt x="1018" y="1962"/>
                </a:lnTo>
                <a:lnTo>
                  <a:pt x="1052" y="2304"/>
                </a:lnTo>
                <a:lnTo>
                  <a:pt x="1277" y="2313"/>
                </a:lnTo>
                <a:lnTo>
                  <a:pt x="1302" y="1954"/>
                </a:lnTo>
                <a:lnTo>
                  <a:pt x="1494" y="1904"/>
                </a:lnTo>
                <a:lnTo>
                  <a:pt x="1720" y="2154"/>
                </a:lnTo>
                <a:lnTo>
                  <a:pt x="1870" y="2062"/>
                </a:lnTo>
                <a:lnTo>
                  <a:pt x="1720" y="1762"/>
                </a:lnTo>
                <a:lnTo>
                  <a:pt x="1820" y="1636"/>
                </a:lnTo>
                <a:lnTo>
                  <a:pt x="2120" y="1778"/>
                </a:lnTo>
                <a:lnTo>
                  <a:pt x="2212" y="1620"/>
                </a:lnTo>
                <a:lnTo>
                  <a:pt x="1937" y="1419"/>
                </a:lnTo>
                <a:lnTo>
                  <a:pt x="1970" y="1244"/>
                </a:lnTo>
                <a:lnTo>
                  <a:pt x="2312" y="1211"/>
                </a:lnTo>
                <a:lnTo>
                  <a:pt x="2304" y="1035"/>
                </a:lnTo>
                <a:lnTo>
                  <a:pt x="1962" y="985"/>
                </a:lnTo>
                <a:lnTo>
                  <a:pt x="1928" y="852"/>
                </a:lnTo>
                <a:lnTo>
                  <a:pt x="2204" y="660"/>
                </a:lnTo>
                <a:lnTo>
                  <a:pt x="2112" y="501"/>
                </a:lnTo>
                <a:lnTo>
                  <a:pt x="1803" y="626"/>
                </a:lnTo>
                <a:lnTo>
                  <a:pt x="1703" y="526"/>
                </a:lnTo>
                <a:lnTo>
                  <a:pt x="1861" y="234"/>
                </a:lnTo>
                <a:lnTo>
                  <a:pt x="1711" y="142"/>
                </a:lnTo>
                <a:lnTo>
                  <a:pt x="1469" y="384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0" name="Freeform 8"/>
          <p:cNvSpPr>
            <a:spLocks/>
          </p:cNvSpPr>
          <p:nvPr/>
        </p:nvSpPr>
        <p:spPr bwMode="hidden">
          <a:xfrm>
            <a:off x="5646738" y="487363"/>
            <a:ext cx="2928937" cy="2930525"/>
          </a:xfrm>
          <a:custGeom>
            <a:avLst/>
            <a:gdLst/>
            <a:ahLst/>
            <a:cxnLst>
              <a:cxn ang="0">
                <a:pos x="1469" y="384"/>
              </a:cxn>
              <a:cxn ang="0">
                <a:pos x="1285" y="342"/>
              </a:cxn>
              <a:cxn ang="0">
                <a:pos x="1260" y="0"/>
              </a:cxn>
              <a:cxn ang="0">
                <a:pos x="1035" y="17"/>
              </a:cxn>
              <a:cxn ang="0">
                <a:pos x="1018" y="342"/>
              </a:cxn>
              <a:cxn ang="0">
                <a:pos x="868" y="393"/>
              </a:cxn>
              <a:cxn ang="0">
                <a:pos x="651" y="117"/>
              </a:cxn>
              <a:cxn ang="0">
                <a:pos x="501" y="201"/>
              </a:cxn>
              <a:cxn ang="0">
                <a:pos x="643" y="509"/>
              </a:cxn>
              <a:cxn ang="0">
                <a:pos x="543" y="610"/>
              </a:cxn>
              <a:cxn ang="0">
                <a:pos x="217" y="493"/>
              </a:cxn>
              <a:cxn ang="0">
                <a:pos x="142" y="618"/>
              </a:cxn>
              <a:cxn ang="0">
                <a:pos x="392" y="835"/>
              </a:cxn>
              <a:cxn ang="0">
                <a:pos x="351" y="1002"/>
              </a:cxn>
              <a:cxn ang="0">
                <a:pos x="8" y="1027"/>
              </a:cxn>
              <a:cxn ang="0">
                <a:pos x="0" y="1211"/>
              </a:cxn>
              <a:cxn ang="0">
                <a:pos x="351" y="1261"/>
              </a:cxn>
              <a:cxn ang="0">
                <a:pos x="384" y="1419"/>
              </a:cxn>
              <a:cxn ang="0">
                <a:pos x="125" y="1653"/>
              </a:cxn>
              <a:cxn ang="0">
                <a:pos x="217" y="1795"/>
              </a:cxn>
              <a:cxn ang="0">
                <a:pos x="509" y="1661"/>
              </a:cxn>
              <a:cxn ang="0">
                <a:pos x="618" y="1770"/>
              </a:cxn>
              <a:cxn ang="0">
                <a:pos x="467" y="2045"/>
              </a:cxn>
              <a:cxn ang="0">
                <a:pos x="609" y="2162"/>
              </a:cxn>
              <a:cxn ang="0">
                <a:pos x="868" y="1912"/>
              </a:cxn>
              <a:cxn ang="0">
                <a:pos x="1018" y="1962"/>
              </a:cxn>
              <a:cxn ang="0">
                <a:pos x="1052" y="2304"/>
              </a:cxn>
              <a:cxn ang="0">
                <a:pos x="1277" y="2313"/>
              </a:cxn>
              <a:cxn ang="0">
                <a:pos x="1302" y="1954"/>
              </a:cxn>
              <a:cxn ang="0">
                <a:pos x="1494" y="1904"/>
              </a:cxn>
              <a:cxn ang="0">
                <a:pos x="1720" y="2154"/>
              </a:cxn>
              <a:cxn ang="0">
                <a:pos x="1870" y="2062"/>
              </a:cxn>
              <a:cxn ang="0">
                <a:pos x="1720" y="1762"/>
              </a:cxn>
              <a:cxn ang="0">
                <a:pos x="1820" y="1636"/>
              </a:cxn>
              <a:cxn ang="0">
                <a:pos x="2120" y="1778"/>
              </a:cxn>
              <a:cxn ang="0">
                <a:pos x="2212" y="1620"/>
              </a:cxn>
              <a:cxn ang="0">
                <a:pos x="1937" y="1419"/>
              </a:cxn>
              <a:cxn ang="0">
                <a:pos x="1970" y="1244"/>
              </a:cxn>
              <a:cxn ang="0">
                <a:pos x="2312" y="1211"/>
              </a:cxn>
              <a:cxn ang="0">
                <a:pos x="2304" y="1035"/>
              </a:cxn>
              <a:cxn ang="0">
                <a:pos x="1962" y="985"/>
              </a:cxn>
              <a:cxn ang="0">
                <a:pos x="1928" y="852"/>
              </a:cxn>
              <a:cxn ang="0">
                <a:pos x="2204" y="660"/>
              </a:cxn>
              <a:cxn ang="0">
                <a:pos x="2112" y="501"/>
              </a:cxn>
              <a:cxn ang="0">
                <a:pos x="1803" y="626"/>
              </a:cxn>
              <a:cxn ang="0">
                <a:pos x="1703" y="526"/>
              </a:cxn>
              <a:cxn ang="0">
                <a:pos x="1861" y="234"/>
              </a:cxn>
              <a:cxn ang="0">
                <a:pos x="1711" y="142"/>
              </a:cxn>
              <a:cxn ang="0">
                <a:pos x="1469" y="384"/>
              </a:cxn>
            </a:cxnLst>
            <a:rect l="0" t="0" r="r" b="b"/>
            <a:pathLst>
              <a:path w="2312" h="2313">
                <a:moveTo>
                  <a:pt x="1469" y="384"/>
                </a:moveTo>
                <a:lnTo>
                  <a:pt x="1285" y="342"/>
                </a:lnTo>
                <a:lnTo>
                  <a:pt x="1260" y="0"/>
                </a:lnTo>
                <a:lnTo>
                  <a:pt x="1035" y="17"/>
                </a:lnTo>
                <a:lnTo>
                  <a:pt x="1018" y="342"/>
                </a:lnTo>
                <a:lnTo>
                  <a:pt x="868" y="393"/>
                </a:lnTo>
                <a:lnTo>
                  <a:pt x="651" y="117"/>
                </a:lnTo>
                <a:lnTo>
                  <a:pt x="501" y="201"/>
                </a:lnTo>
                <a:lnTo>
                  <a:pt x="643" y="509"/>
                </a:lnTo>
                <a:lnTo>
                  <a:pt x="543" y="610"/>
                </a:lnTo>
                <a:lnTo>
                  <a:pt x="217" y="493"/>
                </a:lnTo>
                <a:lnTo>
                  <a:pt x="142" y="618"/>
                </a:lnTo>
                <a:lnTo>
                  <a:pt x="392" y="835"/>
                </a:lnTo>
                <a:lnTo>
                  <a:pt x="351" y="1002"/>
                </a:lnTo>
                <a:lnTo>
                  <a:pt x="8" y="1027"/>
                </a:lnTo>
                <a:lnTo>
                  <a:pt x="0" y="1211"/>
                </a:lnTo>
                <a:lnTo>
                  <a:pt x="351" y="1261"/>
                </a:lnTo>
                <a:lnTo>
                  <a:pt x="384" y="1419"/>
                </a:lnTo>
                <a:lnTo>
                  <a:pt x="125" y="1653"/>
                </a:lnTo>
                <a:lnTo>
                  <a:pt x="217" y="1795"/>
                </a:lnTo>
                <a:lnTo>
                  <a:pt x="509" y="1661"/>
                </a:lnTo>
                <a:lnTo>
                  <a:pt x="618" y="1770"/>
                </a:lnTo>
                <a:lnTo>
                  <a:pt x="467" y="2045"/>
                </a:lnTo>
                <a:lnTo>
                  <a:pt x="609" y="2162"/>
                </a:lnTo>
                <a:lnTo>
                  <a:pt x="868" y="1912"/>
                </a:lnTo>
                <a:lnTo>
                  <a:pt x="1018" y="1962"/>
                </a:lnTo>
                <a:lnTo>
                  <a:pt x="1052" y="2304"/>
                </a:lnTo>
                <a:lnTo>
                  <a:pt x="1277" y="2313"/>
                </a:lnTo>
                <a:lnTo>
                  <a:pt x="1302" y="1954"/>
                </a:lnTo>
                <a:lnTo>
                  <a:pt x="1494" y="1904"/>
                </a:lnTo>
                <a:lnTo>
                  <a:pt x="1720" y="2154"/>
                </a:lnTo>
                <a:lnTo>
                  <a:pt x="1870" y="2062"/>
                </a:lnTo>
                <a:lnTo>
                  <a:pt x="1720" y="1762"/>
                </a:lnTo>
                <a:lnTo>
                  <a:pt x="1820" y="1636"/>
                </a:lnTo>
                <a:lnTo>
                  <a:pt x="2120" y="1778"/>
                </a:lnTo>
                <a:lnTo>
                  <a:pt x="2212" y="1620"/>
                </a:lnTo>
                <a:lnTo>
                  <a:pt x="1937" y="1419"/>
                </a:lnTo>
                <a:lnTo>
                  <a:pt x="1970" y="1244"/>
                </a:lnTo>
                <a:lnTo>
                  <a:pt x="2312" y="1211"/>
                </a:lnTo>
                <a:lnTo>
                  <a:pt x="2304" y="1035"/>
                </a:lnTo>
                <a:lnTo>
                  <a:pt x="1962" y="985"/>
                </a:lnTo>
                <a:lnTo>
                  <a:pt x="1928" y="852"/>
                </a:lnTo>
                <a:lnTo>
                  <a:pt x="2204" y="660"/>
                </a:lnTo>
                <a:lnTo>
                  <a:pt x="2112" y="501"/>
                </a:lnTo>
                <a:lnTo>
                  <a:pt x="1803" y="626"/>
                </a:lnTo>
                <a:lnTo>
                  <a:pt x="1703" y="526"/>
                </a:lnTo>
                <a:lnTo>
                  <a:pt x="1861" y="234"/>
                </a:lnTo>
                <a:lnTo>
                  <a:pt x="1711" y="142"/>
                </a:lnTo>
                <a:lnTo>
                  <a:pt x="1469" y="384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1" name="Freeform 9"/>
          <p:cNvSpPr>
            <a:spLocks/>
          </p:cNvSpPr>
          <p:nvPr/>
        </p:nvSpPr>
        <p:spPr bwMode="hidden">
          <a:xfrm>
            <a:off x="7146925" y="2555875"/>
            <a:ext cx="2008188" cy="3997325"/>
          </a:xfrm>
          <a:custGeom>
            <a:avLst/>
            <a:gdLst/>
            <a:ahLst/>
            <a:cxnLst>
              <a:cxn ang="0">
                <a:pos x="1265" y="0"/>
              </a:cxn>
              <a:cxn ang="0">
                <a:pos x="1128" y="18"/>
              </a:cxn>
              <a:cxn ang="0">
                <a:pos x="1110" y="372"/>
              </a:cxn>
              <a:cxn ang="0">
                <a:pos x="946" y="428"/>
              </a:cxn>
              <a:cxn ang="0">
                <a:pos x="710" y="127"/>
              </a:cxn>
              <a:cxn ang="0">
                <a:pos x="546" y="219"/>
              </a:cxn>
              <a:cxn ang="0">
                <a:pos x="701" y="555"/>
              </a:cxn>
              <a:cxn ang="0">
                <a:pos x="592" y="665"/>
              </a:cxn>
              <a:cxn ang="0">
                <a:pos x="237" y="537"/>
              </a:cxn>
              <a:cxn ang="0">
                <a:pos x="155" y="674"/>
              </a:cxn>
              <a:cxn ang="0">
                <a:pos x="427" y="911"/>
              </a:cxn>
              <a:cxn ang="0">
                <a:pos x="383" y="1093"/>
              </a:cxn>
              <a:cxn ang="0">
                <a:pos x="9" y="1121"/>
              </a:cxn>
              <a:cxn ang="0">
                <a:pos x="0" y="1322"/>
              </a:cxn>
              <a:cxn ang="0">
                <a:pos x="383" y="1376"/>
              </a:cxn>
              <a:cxn ang="0">
                <a:pos x="419" y="1549"/>
              </a:cxn>
              <a:cxn ang="0">
                <a:pos x="136" y="1804"/>
              </a:cxn>
              <a:cxn ang="0">
                <a:pos x="237" y="1959"/>
              </a:cxn>
              <a:cxn ang="0">
                <a:pos x="555" y="1813"/>
              </a:cxn>
              <a:cxn ang="0">
                <a:pos x="674" y="1932"/>
              </a:cxn>
              <a:cxn ang="0">
                <a:pos x="509" y="2232"/>
              </a:cxn>
              <a:cxn ang="0">
                <a:pos x="664" y="2360"/>
              </a:cxn>
              <a:cxn ang="0">
                <a:pos x="946" y="2087"/>
              </a:cxn>
              <a:cxn ang="0">
                <a:pos x="1110" y="2142"/>
              </a:cxn>
              <a:cxn ang="0">
                <a:pos x="1147" y="2515"/>
              </a:cxn>
              <a:cxn ang="0">
                <a:pos x="1265" y="2518"/>
              </a:cxn>
              <a:cxn ang="0">
                <a:pos x="1265" y="0"/>
              </a:cxn>
            </a:cxnLst>
            <a:rect l="0" t="0" r="r" b="b"/>
            <a:pathLst>
              <a:path w="1265" h="2518">
                <a:moveTo>
                  <a:pt x="1265" y="0"/>
                </a:moveTo>
                <a:lnTo>
                  <a:pt x="1128" y="18"/>
                </a:lnTo>
                <a:lnTo>
                  <a:pt x="1110" y="372"/>
                </a:lnTo>
                <a:lnTo>
                  <a:pt x="946" y="428"/>
                </a:lnTo>
                <a:lnTo>
                  <a:pt x="710" y="127"/>
                </a:lnTo>
                <a:lnTo>
                  <a:pt x="546" y="219"/>
                </a:lnTo>
                <a:lnTo>
                  <a:pt x="701" y="555"/>
                </a:lnTo>
                <a:lnTo>
                  <a:pt x="592" y="665"/>
                </a:lnTo>
                <a:lnTo>
                  <a:pt x="237" y="537"/>
                </a:lnTo>
                <a:lnTo>
                  <a:pt x="155" y="674"/>
                </a:lnTo>
                <a:lnTo>
                  <a:pt x="427" y="911"/>
                </a:lnTo>
                <a:lnTo>
                  <a:pt x="383" y="1093"/>
                </a:lnTo>
                <a:lnTo>
                  <a:pt x="9" y="1121"/>
                </a:lnTo>
                <a:lnTo>
                  <a:pt x="0" y="1322"/>
                </a:lnTo>
                <a:lnTo>
                  <a:pt x="383" y="1376"/>
                </a:lnTo>
                <a:lnTo>
                  <a:pt x="419" y="1549"/>
                </a:lnTo>
                <a:lnTo>
                  <a:pt x="136" y="1804"/>
                </a:lnTo>
                <a:lnTo>
                  <a:pt x="237" y="1959"/>
                </a:lnTo>
                <a:lnTo>
                  <a:pt x="555" y="1813"/>
                </a:lnTo>
                <a:lnTo>
                  <a:pt x="674" y="1932"/>
                </a:lnTo>
                <a:lnTo>
                  <a:pt x="509" y="2232"/>
                </a:lnTo>
                <a:lnTo>
                  <a:pt x="664" y="2360"/>
                </a:lnTo>
                <a:lnTo>
                  <a:pt x="946" y="2087"/>
                </a:lnTo>
                <a:lnTo>
                  <a:pt x="1110" y="2142"/>
                </a:lnTo>
                <a:lnTo>
                  <a:pt x="1147" y="2515"/>
                </a:lnTo>
                <a:lnTo>
                  <a:pt x="1265" y="2518"/>
                </a:lnTo>
                <a:lnTo>
                  <a:pt x="1265" y="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2" name="Freeform 10"/>
          <p:cNvSpPr>
            <a:spLocks/>
          </p:cNvSpPr>
          <p:nvPr/>
        </p:nvSpPr>
        <p:spPr bwMode="hidden">
          <a:xfrm rot="16200000">
            <a:off x="3977481" y="-853281"/>
            <a:ext cx="1722438" cy="3429000"/>
          </a:xfrm>
          <a:custGeom>
            <a:avLst/>
            <a:gdLst/>
            <a:ahLst/>
            <a:cxnLst>
              <a:cxn ang="0">
                <a:pos x="1265" y="0"/>
              </a:cxn>
              <a:cxn ang="0">
                <a:pos x="1128" y="18"/>
              </a:cxn>
              <a:cxn ang="0">
                <a:pos x="1110" y="372"/>
              </a:cxn>
              <a:cxn ang="0">
                <a:pos x="946" y="428"/>
              </a:cxn>
              <a:cxn ang="0">
                <a:pos x="710" y="127"/>
              </a:cxn>
              <a:cxn ang="0">
                <a:pos x="546" y="219"/>
              </a:cxn>
              <a:cxn ang="0">
                <a:pos x="701" y="555"/>
              </a:cxn>
              <a:cxn ang="0">
                <a:pos x="592" y="665"/>
              </a:cxn>
              <a:cxn ang="0">
                <a:pos x="237" y="537"/>
              </a:cxn>
              <a:cxn ang="0">
                <a:pos x="155" y="674"/>
              </a:cxn>
              <a:cxn ang="0">
                <a:pos x="427" y="911"/>
              </a:cxn>
              <a:cxn ang="0">
                <a:pos x="383" y="1093"/>
              </a:cxn>
              <a:cxn ang="0">
                <a:pos x="9" y="1121"/>
              </a:cxn>
              <a:cxn ang="0">
                <a:pos x="0" y="1322"/>
              </a:cxn>
              <a:cxn ang="0">
                <a:pos x="383" y="1376"/>
              </a:cxn>
              <a:cxn ang="0">
                <a:pos x="419" y="1549"/>
              </a:cxn>
              <a:cxn ang="0">
                <a:pos x="136" y="1804"/>
              </a:cxn>
              <a:cxn ang="0">
                <a:pos x="237" y="1959"/>
              </a:cxn>
              <a:cxn ang="0">
                <a:pos x="555" y="1813"/>
              </a:cxn>
              <a:cxn ang="0">
                <a:pos x="674" y="1932"/>
              </a:cxn>
              <a:cxn ang="0">
                <a:pos x="509" y="2232"/>
              </a:cxn>
              <a:cxn ang="0">
                <a:pos x="664" y="2360"/>
              </a:cxn>
              <a:cxn ang="0">
                <a:pos x="946" y="2087"/>
              </a:cxn>
              <a:cxn ang="0">
                <a:pos x="1110" y="2142"/>
              </a:cxn>
              <a:cxn ang="0">
                <a:pos x="1147" y="2515"/>
              </a:cxn>
              <a:cxn ang="0">
                <a:pos x="1265" y="2518"/>
              </a:cxn>
              <a:cxn ang="0">
                <a:pos x="1265" y="0"/>
              </a:cxn>
            </a:cxnLst>
            <a:rect l="0" t="0" r="r" b="b"/>
            <a:pathLst>
              <a:path w="1265" h="2518">
                <a:moveTo>
                  <a:pt x="1265" y="0"/>
                </a:moveTo>
                <a:lnTo>
                  <a:pt x="1128" y="18"/>
                </a:lnTo>
                <a:lnTo>
                  <a:pt x="1110" y="372"/>
                </a:lnTo>
                <a:lnTo>
                  <a:pt x="946" y="428"/>
                </a:lnTo>
                <a:lnTo>
                  <a:pt x="710" y="127"/>
                </a:lnTo>
                <a:lnTo>
                  <a:pt x="546" y="219"/>
                </a:lnTo>
                <a:lnTo>
                  <a:pt x="701" y="555"/>
                </a:lnTo>
                <a:lnTo>
                  <a:pt x="592" y="665"/>
                </a:lnTo>
                <a:lnTo>
                  <a:pt x="237" y="537"/>
                </a:lnTo>
                <a:lnTo>
                  <a:pt x="155" y="674"/>
                </a:lnTo>
                <a:lnTo>
                  <a:pt x="427" y="911"/>
                </a:lnTo>
                <a:lnTo>
                  <a:pt x="383" y="1093"/>
                </a:lnTo>
                <a:lnTo>
                  <a:pt x="9" y="1121"/>
                </a:lnTo>
                <a:lnTo>
                  <a:pt x="0" y="1322"/>
                </a:lnTo>
                <a:lnTo>
                  <a:pt x="383" y="1376"/>
                </a:lnTo>
                <a:lnTo>
                  <a:pt x="419" y="1549"/>
                </a:lnTo>
                <a:lnTo>
                  <a:pt x="136" y="1804"/>
                </a:lnTo>
                <a:lnTo>
                  <a:pt x="237" y="1959"/>
                </a:lnTo>
                <a:lnTo>
                  <a:pt x="555" y="1813"/>
                </a:lnTo>
                <a:lnTo>
                  <a:pt x="674" y="1932"/>
                </a:lnTo>
                <a:lnTo>
                  <a:pt x="509" y="2232"/>
                </a:lnTo>
                <a:lnTo>
                  <a:pt x="664" y="2360"/>
                </a:lnTo>
                <a:lnTo>
                  <a:pt x="946" y="2087"/>
                </a:lnTo>
                <a:lnTo>
                  <a:pt x="1110" y="2142"/>
                </a:lnTo>
                <a:lnTo>
                  <a:pt x="1147" y="2515"/>
                </a:lnTo>
                <a:lnTo>
                  <a:pt x="1265" y="2518"/>
                </a:lnTo>
                <a:lnTo>
                  <a:pt x="1265" y="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pic>
        <p:nvPicPr>
          <p:cNvPr id="13" name="Picture 11" descr="Facbann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invGray">
          <a:xfrm>
            <a:off x="3175" y="-3175"/>
            <a:ext cx="8032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7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1430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TW"/>
              <a:t>Click to edit Master title style</a:t>
            </a:r>
          </a:p>
        </p:txBody>
      </p:sp>
      <p:sp>
        <p:nvSpPr>
          <p:cNvPr id="9217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41148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 altLang="zh-TW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11430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5814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E426B3-18F5-489D-8A76-219E3A153B9B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8BCA54-DCA6-4E29-B101-6ACC6B6590E0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08E3E7-9F98-4345-B96B-250651CB3231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FAF61-1B47-4C37-820E-E654AFA471D8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EE46FB-C176-4A15-A6E7-595DEB547510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908DF-7352-40F3-B35D-6B7A4152E455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DDC581-6D73-4A44-9285-B252EC1AC7EA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7553AA-AA71-4F2D-B6EF-8CF7E6CC937A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0A25F-8D50-44D5-82FD-F8E90969C1CE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E57F03-4FEB-4DAC-8B2C-1BA297A345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5D0BA8-4419-46F1-AB35-1A9B38244563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0C7257-A7F6-4CFE-9099-906289F4384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3048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E4D0C4-A84D-4DDE-AC84-01D0F7CDCB48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TW"/>
              <a:t>Click to edit Master title style</a:t>
            </a:r>
          </a:p>
        </p:txBody>
      </p:sp>
      <p:sp>
        <p:nvSpPr>
          <p:cNvPr id="175107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altLang="zh-TW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01625" y="6245225"/>
            <a:ext cx="2289175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289175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580D83-84E0-420F-BD70-4C906EBEA2B2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EBAF6E-7035-494A-8950-50EDCBA34B61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335451-ABC0-4882-8BAE-A49AFD641F8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752600"/>
            <a:ext cx="4194175" cy="4270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4194175" cy="4270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81B456-578B-4024-A01C-EF27C193F594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A9D02C-835A-4F86-9106-24EC4EB18668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304EAC-E129-448D-858F-524732A13D44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6DDE5C-B583-47A7-A1E9-CFFA978F38E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28600"/>
            <a:ext cx="8229600" cy="5867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90FA5A-25D3-4B39-BBAF-F1860F956552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7CA990-8C2C-4577-9F89-AF648CE386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161DAA-8BD5-46E6-B53A-2C886BB52BB6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556C50-7D78-4303-91CE-4B82C8B2F9B1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A22678-5771-4801-982B-1CCCA43E4939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188" y="381000"/>
            <a:ext cx="2135187" cy="5641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381000"/>
            <a:ext cx="6253163" cy="5641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37F02-7516-4556-8205-D325EF587E6E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3CC9F4-C313-47C0-91C8-D44C0D57E33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F5BABF-6E1D-4595-9560-852A88FB00A3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2A5B74-E013-4F52-AD52-EC86D0DA5B34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468922-24D0-4FA6-A3FF-1C1E707C72C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3694A-BD8C-45E3-BDC6-7585BCFF939A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19A905-7759-4369-9F3D-7C62A8B978C2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24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5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564248" name="Rectangle 24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altLang="zh-TW"/>
              <a:t>Click to edit Master title style</a:t>
            </a:r>
          </a:p>
        </p:txBody>
      </p:sp>
      <p:sp>
        <p:nvSpPr>
          <p:cNvPr id="564249" name="Rectangle 2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altLang="zh-TW"/>
              <a:t>Click to edit Master subtitle style</a:t>
            </a:r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7" name="Rectangle 2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8" name="Rectangle 2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C7A450-C60E-490F-B0AB-28DB90352ED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79A612-F8D1-4387-821B-6053F5E20840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557D2F-7DCA-436F-AE0A-82D54F100A5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F28094-68E0-4719-B6A8-1B1D4FFF0EB9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06244B-C999-4D63-81DA-BCB12F05BC60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A0699A-E10D-4632-BDA4-2349438C879E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928BF2-890A-45F4-8AB9-013D50A3C7A9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F6B198-53E7-4767-8E79-61111C0AB2B4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F24D41-0FC9-4A2E-BE07-9791CDE41E4E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34E05D-5513-4F4F-9047-865A70591DC7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FAD7A4-6721-4BA1-8E4A-A59D2741137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2109AE-DDBD-4247-949B-1077BDEE9F7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</p:spTree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28EA1D-0F5C-4A7C-9651-1B76BB693EDB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2F6DB7-F4C1-4ED3-A157-6158993460D1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032E61-8665-41ED-BC10-D29F1D026EF4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5EFBCD-5367-4762-99D7-0238CCD5B6F0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85DF26-426E-456E-A75C-514711C2E415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822B11-2CE6-4C66-B65F-519885852663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32436F8-A43C-458C-A595-1136EB94FFB4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F507A56-7990-43BB-B223-CDFBC10EB2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DB64B1-7F60-440D-89DF-76D2B6D3B311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531A61-9ED9-4783-A52E-A520D2C9D3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4E6DFD-88AB-45B7-AA0D-CB1181B9C5A6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B690064-4ACB-4F72-BF91-C4868DECE7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07E9F86-E920-49D0-92FD-CBC36058C35A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A2DB409-20C8-453E-BDD1-FC70E33CFF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7AF9AE-5EA2-41F5-BD5E-77828069F92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</p:spTree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5F279CB-BB94-4FE8-9AFC-DA9CB751E0C5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00E2A28-E02A-4DC5-AF2D-18888C77EE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653A01-FA37-4DA5-954F-53763C998B78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256B6A-1565-4700-BDCF-921868D4D3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031588C-99C0-4B4E-B4B4-A5E05B378298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4F84BEB-0473-43FB-9047-B3036AB710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B05E99-6E99-4A25-9DCC-DE88AB8286B8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DD5DFA-ABD7-450F-8AD5-E14806379F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298375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7400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298375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7400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298373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7398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BB1A11D-ADCD-4E64-A6F0-01490EAE6ADD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D40A3B3-7BAA-40B0-9BED-D54C40800B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DD6844-E954-4890-89B0-BA5E896DBB20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6A179-8AF8-4072-8497-9F438F3C63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CFB3BA-8C83-44D0-975A-03FBD3C0F63F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4888AF-3B2A-4963-A736-8EA81243EA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CC61F85-2585-4575-BA5B-DB107024D09A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628937E-F4F9-489B-9009-24E8FFC592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244FF-A05A-4E24-B136-4F5FBEB51D3D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C62839-659E-4FA4-995F-4BFAFC9182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20A7204-7CD9-409C-AF4B-D6B7B9397D2D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B6976F7-280F-4859-B0B7-45E8DB0F8A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C5AE8E-CA51-4A4F-BB9F-3DE205607A5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</p:spTree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77710A5-9FBC-46A3-9D36-BBA81BFD1084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A593E92-A0EE-4004-A672-64E2B35382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E491B03-07EB-45EF-8B68-F72FBB8645BF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5F12B26-7449-4B59-847E-87C0CB694D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1059DF-08DC-4915-9979-D2BDE461ABB7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DA4A7F-77BE-45A0-849E-2BF705CF45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ABF1379-CA93-48EF-AE01-DB7EF3708B91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020CEAC-68AF-4EC9-880D-87298A467A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27E477-6275-47AD-BEA2-C0D70468C623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0DC94D-6D0E-4700-ACD3-3B8BE59089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A89DE44-C196-4C7A-AFDC-BF97ECB0DEDF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C5A9D3C-A6D5-42F3-A2C3-AFCF23B51E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3C5AEC-17F1-4D3C-8457-A6EFCFD15359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7D000D-3663-44DC-B3B8-331582512C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3658E-F545-442E-B5BC-8318CAE8A8F8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39DEE0-C32D-4AAC-B286-A817F13BC9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E4D09-AF5A-4B03-BBA6-4DC24AC9836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9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94FD24-DCF9-4C82-AA5D-AB872FE4550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14C3F9-3AAD-4DE8-8551-BC57B10138D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4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DB259C-9EE1-4EC3-BD66-22FF895544BD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D63AA6-36E3-41ED-9EB0-9804F42CDC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BA5551-5D6B-4B86-95CB-7C4BF0E9393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B11625-A05A-4BB0-9285-02BC26C6700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49DDA9-42DE-4896-BC1C-6459807332D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78C27E-588B-4831-A1D9-0AB5AAAC219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titlemaster_me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ltGray">
          <a:xfrm>
            <a:off x="0" y="0"/>
            <a:ext cx="9144000" cy="686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9446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362200" y="3429000"/>
            <a:ext cx="6400800" cy="14478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</a:ln>
        </p:spPr>
        <p:txBody>
          <a:bodyPr anchor="ctr"/>
          <a:lstStyle>
            <a:lvl1pPr marL="0" indent="0" algn="ctr">
              <a:buFont typeface="Wingdings" pitchFamily="2" charset="2"/>
              <a:buNone/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29447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1371600"/>
            <a:ext cx="7620000" cy="20574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</a:ln>
        </p:spPr>
        <p:txBody>
          <a:bodyPr/>
          <a:lstStyle>
            <a:lvl1pPr algn="ctr">
              <a:defRPr sz="5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304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5A403A-BDDA-4F0D-8407-409F159854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B9C21A-0EC5-4F01-A7CC-8589A14443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A49711-394A-447C-870D-5F11495D1B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8400" y="1600200"/>
            <a:ext cx="31242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600200"/>
            <a:ext cx="31242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E2A700-B2D9-4123-B420-C35E783383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2115C-7CE9-4CB5-A7F8-590D030176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4199FF-F98E-4BC0-968F-D73C26D66D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BEC417-47F4-4913-A096-0492DB778225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97EDB6-8B65-4CDA-8EBF-8A160F9E53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EC6A34-BE4C-4F32-8514-B3EB5512DA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0C8D73-053F-4BA6-93D9-242AEEFB44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6B1996-26C9-4433-93EC-9CC3C010BB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3A59C2-0810-435A-A9F8-91D14A0DB2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228600"/>
            <a:ext cx="160020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38400" y="228600"/>
            <a:ext cx="46482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E71D18-3AC2-4085-944A-C6D8F6B7D2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7BA288-A377-40A0-BF2F-E5ED3AC98B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CE33D2-E9E7-419D-88F2-1A068DE686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5AD9A1-1DBA-487D-931A-0F253197FE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957173-815F-47A6-8156-AE90873E71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027ED8-B023-433B-A071-E7762341C4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100410-D1C2-433A-B157-3F1BBA6DE77B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9DA6F1-AC9D-4E56-9AFA-9FE16D4E50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8FBA94-1EBC-48FB-8533-5F4FEA3009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19DBF4-22D5-4E90-826D-3493CA190B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3C9B9A-9550-4E62-9059-3CE8920E6C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4A6A21-414C-4C22-97FA-E4E91EC7F6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5BBCCD-057D-418E-BEDD-F31C6D0D7E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99F480-CCE3-4EAD-8152-74D995F3A8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41274-CA94-40DE-8593-FB1DD38754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1178634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78635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888A5F-C17A-4B63-9441-4F911AF6A4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97F3EB-303A-4611-B866-2CF1B22C4E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C7B02A-EA6A-4FDB-A307-00EA711910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D97196-83D4-4D2D-91BF-062D22818424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5F668C-6687-44C5-8796-17E435ECA7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2783D1-FB80-439E-9F70-396FA07826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6D9364-F8FA-4806-A595-B0CEEADA75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C52C87-8005-4249-B874-A3DA184D9B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3BCA57-5DEE-4A01-9AE0-62C838D90F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C8AB21-54FA-4496-BDF6-EEA8EA8D97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66083B-5F0B-43AC-9BA8-D1A7E2E65B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2C077D-9AF4-4403-BED8-CDE0B92DBC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A4E813-7A80-44D7-9371-6C70945E2A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0" scaled="1"/>
        </a:gra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918325"/>
            <a:chOff x="0" y="0"/>
            <a:chExt cx="5760" cy="435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invGray">
            <a:xfrm>
              <a:off x="5533" y="280"/>
              <a:ext cx="227" cy="198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hlink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pitchFamily="18" charset="0"/>
                <a:cs typeface="+mn-cs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invGray">
            <a:xfrm>
              <a:off x="0" y="0"/>
              <a:ext cx="5760" cy="134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720"/>
                </a:cxn>
                <a:cxn ang="0">
                  <a:pos x="3600" y="624"/>
                </a:cxn>
                <a:cxn ang="0">
                  <a:pos x="0" y="1000"/>
                </a:cxn>
                <a:cxn ang="0">
                  <a:pos x="0" y="0"/>
                </a:cxn>
              </a:cxnLst>
              <a:rect l="0" t="0" r="r" b="b"/>
              <a:pathLst>
                <a:path w="5760" h="1104">
                  <a:moveTo>
                    <a:pt x="0" y="0"/>
                  </a:moveTo>
                  <a:lnTo>
                    <a:pt x="5760" y="0"/>
                  </a:lnTo>
                  <a:lnTo>
                    <a:pt x="5760" y="720"/>
                  </a:lnTo>
                  <a:cubicBezTo>
                    <a:pt x="5400" y="824"/>
                    <a:pt x="4560" y="577"/>
                    <a:pt x="3600" y="624"/>
                  </a:cubicBezTo>
                  <a:cubicBezTo>
                    <a:pt x="2640" y="671"/>
                    <a:pt x="600" y="1104"/>
                    <a:pt x="0" y="1000"/>
                  </a:cubicBez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invGray">
            <a:xfrm>
              <a:off x="0" y="733"/>
              <a:ext cx="5760" cy="3587"/>
            </a:xfrm>
            <a:custGeom>
              <a:avLst/>
              <a:gdLst/>
              <a:ahLst/>
              <a:cxnLst>
                <a:cxn ang="0">
                  <a:pos x="0" y="582"/>
                </a:cxn>
                <a:cxn ang="0">
                  <a:pos x="2640" y="267"/>
                </a:cxn>
                <a:cxn ang="0">
                  <a:pos x="3373" y="160"/>
                </a:cxn>
                <a:cxn ang="0">
                  <a:pos x="5760" y="358"/>
                </a:cxn>
                <a:cxn ang="0">
                  <a:pos x="5760" y="3587"/>
                </a:cxn>
                <a:cxn ang="0">
                  <a:pos x="0" y="3587"/>
                </a:cxn>
                <a:cxn ang="0">
                  <a:pos x="0" y="582"/>
                </a:cxn>
              </a:cxnLst>
              <a:rect l="0" t="0" r="r" b="b"/>
              <a:pathLst>
                <a:path w="5760" h="3587">
                  <a:moveTo>
                    <a:pt x="0" y="582"/>
                  </a:moveTo>
                  <a:cubicBezTo>
                    <a:pt x="1027" y="680"/>
                    <a:pt x="1960" y="387"/>
                    <a:pt x="2640" y="267"/>
                  </a:cubicBezTo>
                  <a:cubicBezTo>
                    <a:pt x="2640" y="267"/>
                    <a:pt x="3268" y="180"/>
                    <a:pt x="3373" y="160"/>
                  </a:cubicBezTo>
                  <a:cubicBezTo>
                    <a:pt x="4120" y="0"/>
                    <a:pt x="5280" y="358"/>
                    <a:pt x="5760" y="358"/>
                  </a:cubicBezTo>
                  <a:lnTo>
                    <a:pt x="5760" y="3587"/>
                  </a:lnTo>
                  <a:lnTo>
                    <a:pt x="0" y="3587"/>
                  </a:lnTo>
                  <a:cubicBezTo>
                    <a:pt x="0" y="3587"/>
                    <a:pt x="0" y="582"/>
                    <a:pt x="0" y="582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invGray">
            <a:xfrm>
              <a:off x="0" y="184"/>
              <a:ext cx="5760" cy="538"/>
            </a:xfrm>
            <a:custGeom>
              <a:avLst/>
              <a:gdLst/>
              <a:ahLst/>
              <a:cxnLst>
                <a:cxn ang="0">
                  <a:pos x="0" y="163"/>
                </a:cxn>
                <a:cxn ang="0">
                  <a:pos x="0" y="403"/>
                </a:cxn>
                <a:cxn ang="0">
                  <a:pos x="1773" y="443"/>
                </a:cxn>
                <a:cxn ang="0">
                  <a:pos x="4573" y="176"/>
                </a:cxn>
                <a:cxn ang="0">
                  <a:pos x="5760" y="536"/>
                </a:cxn>
                <a:cxn ang="0">
                  <a:pos x="5760" y="163"/>
                </a:cxn>
                <a:cxn ang="0">
                  <a:pos x="4560" y="29"/>
                </a:cxn>
                <a:cxn ang="0">
                  <a:pos x="1987" y="336"/>
                </a:cxn>
                <a:cxn ang="0">
                  <a:pos x="0" y="163"/>
                </a:cxn>
              </a:cxnLst>
              <a:rect l="0" t="0" r="r" b="b"/>
              <a:pathLst>
                <a:path w="5760" h="538">
                  <a:moveTo>
                    <a:pt x="0" y="163"/>
                  </a:moveTo>
                  <a:lnTo>
                    <a:pt x="0" y="403"/>
                  </a:lnTo>
                  <a:cubicBezTo>
                    <a:pt x="295" y="450"/>
                    <a:pt x="1011" y="481"/>
                    <a:pt x="1773" y="443"/>
                  </a:cubicBezTo>
                  <a:cubicBezTo>
                    <a:pt x="2535" y="405"/>
                    <a:pt x="3909" y="161"/>
                    <a:pt x="4573" y="176"/>
                  </a:cubicBezTo>
                  <a:cubicBezTo>
                    <a:pt x="5237" y="191"/>
                    <a:pt x="5562" y="538"/>
                    <a:pt x="5760" y="536"/>
                  </a:cubicBezTo>
                  <a:lnTo>
                    <a:pt x="5760" y="163"/>
                  </a:lnTo>
                  <a:cubicBezTo>
                    <a:pt x="5560" y="79"/>
                    <a:pt x="5189" y="0"/>
                    <a:pt x="4560" y="29"/>
                  </a:cubicBezTo>
                  <a:cubicBezTo>
                    <a:pt x="3931" y="58"/>
                    <a:pt x="2747" y="314"/>
                    <a:pt x="1987" y="336"/>
                  </a:cubicBezTo>
                  <a:cubicBezTo>
                    <a:pt x="1227" y="358"/>
                    <a:pt x="414" y="199"/>
                    <a:pt x="0" y="1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1515"/>
              <a:ext cx="5760" cy="674"/>
            </a:xfrm>
            <a:custGeom>
              <a:avLst/>
              <a:gdLst/>
              <a:ahLst/>
              <a:cxnLst>
                <a:cxn ang="0">
                  <a:pos x="0" y="246"/>
                </a:cxn>
                <a:cxn ang="0">
                  <a:pos x="0" y="406"/>
                </a:cxn>
                <a:cxn ang="0">
                  <a:pos x="1280" y="645"/>
                </a:cxn>
                <a:cxn ang="0">
                  <a:pos x="1627" y="580"/>
                </a:cxn>
                <a:cxn ang="0">
                  <a:pos x="4493" y="113"/>
                </a:cxn>
                <a:cxn ang="0">
                  <a:pos x="5760" y="606"/>
                </a:cxn>
                <a:cxn ang="0">
                  <a:pos x="5760" y="233"/>
                </a:cxn>
                <a:cxn ang="0">
                  <a:pos x="4040" y="33"/>
                </a:cxn>
                <a:cxn ang="0">
                  <a:pos x="1093" y="433"/>
                </a:cxn>
                <a:cxn ang="0">
                  <a:pos x="0" y="246"/>
                </a:cxn>
              </a:cxnLst>
              <a:rect l="0" t="0" r="r" b="b"/>
              <a:pathLst>
                <a:path w="5760" h="674">
                  <a:moveTo>
                    <a:pt x="0" y="246"/>
                  </a:moveTo>
                  <a:lnTo>
                    <a:pt x="0" y="406"/>
                  </a:lnTo>
                  <a:cubicBezTo>
                    <a:pt x="213" y="463"/>
                    <a:pt x="1009" y="616"/>
                    <a:pt x="1280" y="645"/>
                  </a:cubicBezTo>
                  <a:cubicBezTo>
                    <a:pt x="1551" y="674"/>
                    <a:pt x="1092" y="669"/>
                    <a:pt x="1627" y="580"/>
                  </a:cubicBezTo>
                  <a:cubicBezTo>
                    <a:pt x="2162" y="491"/>
                    <a:pt x="3804" y="109"/>
                    <a:pt x="4493" y="113"/>
                  </a:cubicBezTo>
                  <a:cubicBezTo>
                    <a:pt x="5182" y="117"/>
                    <a:pt x="5549" y="586"/>
                    <a:pt x="5760" y="606"/>
                  </a:cubicBezTo>
                  <a:lnTo>
                    <a:pt x="5760" y="233"/>
                  </a:lnTo>
                  <a:cubicBezTo>
                    <a:pt x="5471" y="158"/>
                    <a:pt x="4818" y="0"/>
                    <a:pt x="4040" y="33"/>
                  </a:cubicBezTo>
                  <a:cubicBezTo>
                    <a:pt x="3262" y="66"/>
                    <a:pt x="1766" y="398"/>
                    <a:pt x="1093" y="433"/>
                  </a:cubicBezTo>
                  <a:cubicBezTo>
                    <a:pt x="420" y="468"/>
                    <a:pt x="228" y="285"/>
                    <a:pt x="0" y="24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white">
            <a:xfrm>
              <a:off x="1560" y="959"/>
              <a:ext cx="4200" cy="3361"/>
            </a:xfrm>
            <a:custGeom>
              <a:avLst/>
              <a:gdLst/>
              <a:ahLst/>
              <a:cxnLst>
                <a:cxn ang="0">
                  <a:pos x="0" y="3361"/>
                </a:cxn>
                <a:cxn ang="0">
                  <a:pos x="1054" y="295"/>
                </a:cxn>
                <a:cxn ang="0">
                  <a:pos x="4200" y="1588"/>
                </a:cxn>
                <a:cxn ang="0">
                  <a:pos x="4200" y="2028"/>
                </a:cxn>
                <a:cxn ang="0">
                  <a:pos x="1200" y="442"/>
                </a:cxn>
                <a:cxn ang="0">
                  <a:pos x="347" y="3361"/>
                </a:cxn>
                <a:cxn ang="0">
                  <a:pos x="0" y="3361"/>
                </a:cxn>
              </a:cxnLst>
              <a:rect l="0" t="0" r="r" b="b"/>
              <a:pathLst>
                <a:path w="4200" h="3361">
                  <a:moveTo>
                    <a:pt x="0" y="3361"/>
                  </a:moveTo>
                  <a:cubicBezTo>
                    <a:pt x="118" y="2850"/>
                    <a:pt x="354" y="590"/>
                    <a:pt x="1054" y="295"/>
                  </a:cubicBezTo>
                  <a:cubicBezTo>
                    <a:pt x="1754" y="0"/>
                    <a:pt x="3676" y="1299"/>
                    <a:pt x="4200" y="1588"/>
                  </a:cubicBezTo>
                  <a:lnTo>
                    <a:pt x="4200" y="2028"/>
                  </a:lnTo>
                  <a:cubicBezTo>
                    <a:pt x="3700" y="1837"/>
                    <a:pt x="1842" y="220"/>
                    <a:pt x="1200" y="442"/>
                  </a:cubicBezTo>
                  <a:cubicBezTo>
                    <a:pt x="558" y="664"/>
                    <a:pt x="547" y="2875"/>
                    <a:pt x="347" y="3361"/>
                  </a:cubicBezTo>
                  <a:lnTo>
                    <a:pt x="0" y="336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invGray">
            <a:xfrm>
              <a:off x="0" y="2169"/>
              <a:ext cx="5760" cy="1925"/>
            </a:xfrm>
            <a:custGeom>
              <a:avLst/>
              <a:gdLst/>
              <a:ahLst/>
              <a:cxnLst>
                <a:cxn ang="0">
                  <a:pos x="0" y="804"/>
                </a:cxn>
                <a:cxn ang="0">
                  <a:pos x="0" y="991"/>
                </a:cxn>
                <a:cxn ang="0">
                  <a:pos x="1547" y="1818"/>
                </a:cxn>
                <a:cxn ang="0">
                  <a:pos x="3253" y="351"/>
                </a:cxn>
                <a:cxn ang="0">
                  <a:pos x="5760" y="1537"/>
                </a:cxn>
                <a:cxn ang="0">
                  <a:pos x="5760" y="1151"/>
                </a:cxn>
                <a:cxn ang="0">
                  <a:pos x="3240" y="84"/>
                </a:cxn>
                <a:cxn ang="0">
                  <a:pos x="1573" y="1671"/>
                </a:cxn>
                <a:cxn ang="0">
                  <a:pos x="0" y="804"/>
                </a:cxn>
              </a:cxnLst>
              <a:rect l="0" t="0" r="r" b="b"/>
              <a:pathLst>
                <a:path w="5760" h="1925">
                  <a:moveTo>
                    <a:pt x="0" y="804"/>
                  </a:moveTo>
                  <a:lnTo>
                    <a:pt x="0" y="991"/>
                  </a:lnTo>
                  <a:cubicBezTo>
                    <a:pt x="258" y="1160"/>
                    <a:pt x="1005" y="1925"/>
                    <a:pt x="1547" y="1818"/>
                  </a:cubicBezTo>
                  <a:cubicBezTo>
                    <a:pt x="2089" y="1711"/>
                    <a:pt x="2551" y="398"/>
                    <a:pt x="3253" y="351"/>
                  </a:cubicBezTo>
                  <a:cubicBezTo>
                    <a:pt x="3955" y="304"/>
                    <a:pt x="5342" y="1404"/>
                    <a:pt x="5760" y="1537"/>
                  </a:cubicBezTo>
                  <a:lnTo>
                    <a:pt x="5760" y="1151"/>
                  </a:lnTo>
                  <a:cubicBezTo>
                    <a:pt x="5405" y="1124"/>
                    <a:pt x="3982" y="0"/>
                    <a:pt x="3240" y="84"/>
                  </a:cubicBezTo>
                  <a:cubicBezTo>
                    <a:pt x="2542" y="171"/>
                    <a:pt x="2113" y="1551"/>
                    <a:pt x="1573" y="1671"/>
                  </a:cubicBezTo>
                  <a:cubicBezTo>
                    <a:pt x="1033" y="1791"/>
                    <a:pt x="262" y="826"/>
                    <a:pt x="0" y="8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white">
            <a:xfrm>
              <a:off x="0" y="2238"/>
              <a:ext cx="3929" cy="2120"/>
            </a:xfrm>
            <a:custGeom>
              <a:avLst/>
              <a:gdLst/>
              <a:ahLst/>
              <a:cxnLst>
                <a:cxn ang="0">
                  <a:pos x="0" y="415"/>
                </a:cxn>
                <a:cxn ang="0">
                  <a:pos x="0" y="508"/>
                </a:cxn>
                <a:cxn ang="0">
                  <a:pos x="1933" y="229"/>
                </a:cxn>
                <a:cxn ang="0">
                  <a:pos x="3920" y="1055"/>
                </a:cxn>
                <a:cxn ang="0">
                  <a:pos x="3587" y="2082"/>
                </a:cxn>
                <a:cxn ang="0">
                  <a:pos x="3947" y="829"/>
                </a:cxn>
                <a:cxn ang="0">
                  <a:pos x="2253" y="69"/>
                </a:cxn>
                <a:cxn ang="0">
                  <a:pos x="0" y="415"/>
                </a:cxn>
              </a:cxnLst>
              <a:rect l="0" t="0" r="r" b="b"/>
              <a:pathLst>
                <a:path w="4196" h="2120">
                  <a:moveTo>
                    <a:pt x="0" y="415"/>
                  </a:moveTo>
                  <a:lnTo>
                    <a:pt x="0" y="508"/>
                  </a:lnTo>
                  <a:cubicBezTo>
                    <a:pt x="160" y="577"/>
                    <a:pt x="1280" y="138"/>
                    <a:pt x="1933" y="229"/>
                  </a:cubicBezTo>
                  <a:cubicBezTo>
                    <a:pt x="2586" y="320"/>
                    <a:pt x="3644" y="746"/>
                    <a:pt x="3920" y="1055"/>
                  </a:cubicBezTo>
                  <a:cubicBezTo>
                    <a:pt x="4196" y="1364"/>
                    <a:pt x="3583" y="2120"/>
                    <a:pt x="3587" y="2082"/>
                  </a:cubicBezTo>
                  <a:lnTo>
                    <a:pt x="3947" y="829"/>
                  </a:lnTo>
                  <a:cubicBezTo>
                    <a:pt x="3725" y="494"/>
                    <a:pt x="2911" y="138"/>
                    <a:pt x="2253" y="69"/>
                  </a:cubicBezTo>
                  <a:cubicBezTo>
                    <a:pt x="1595" y="0"/>
                    <a:pt x="469" y="343"/>
                    <a:pt x="0" y="4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244171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TW"/>
              <a:t>Click to edit Master title style</a:t>
            </a:r>
          </a:p>
        </p:txBody>
      </p:sp>
      <p:sp>
        <p:nvSpPr>
          <p:cNvPr id="1244172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altLang="zh-TW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spcBef>
                <a:spcPct val="0"/>
              </a:spcBef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0"/>
              </a:spcBef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0"/>
              </a:spcBef>
              <a:defRPr/>
            </a:lvl1pPr>
          </a:lstStyle>
          <a:p>
            <a:pPr>
              <a:defRPr/>
            </a:pPr>
            <a:fld id="{0FD6CDB0-EFAB-4CB5-AE54-FA4C581F722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7F5264-FAC7-4B29-8D55-CE8088C7D6A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FDF508-FCE8-49AB-8761-5A3D178C7A76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266160-C646-4D87-898E-4FC7292098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48E0A4-1AC6-49BA-8F95-D5ED4AE3605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2E08CD-6240-4D0A-B72A-F546C70B569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E2AC5A-86D9-40E8-8CA3-77BCAB7B805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5DD364-7F09-49D9-B157-C7517EECD2D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CD115D-C1BD-43A2-B6FD-119AEC34DE6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C45866-83DA-41E8-8475-C59E83B00BF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AF13F0-0D3A-498A-A45C-B5A0D0EE4C5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437D7C-50D9-4AF2-B630-C75895F683E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1CAF1F-45E5-4655-9E0C-391F9E93DE2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Times New Roman" pitchFamily="18" charset="0"/>
                <a:cs typeface="+mn-cs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2400">
                <a:latin typeface="Times New Roman" pitchFamily="18" charset="0"/>
                <a:cs typeface="+mn-cs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  <a:cs typeface="+mn-cs"/>
                </a:endParaRPr>
              </a:p>
            </p:txBody>
          </p:sp>
        </p:grpSp>
      </p:grpSp>
      <p:sp>
        <p:nvSpPr>
          <p:cNvPr id="1248275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48276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43B30-E36F-4309-A264-6109AD3B1D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63D91C-5A6A-4078-90E2-CD645FE58491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24BE4F-DB69-4092-994B-8B2FB4634C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584720-D15F-403A-821C-436581FF35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AD4B61-5F49-49B5-AE8D-F3AB1C5D57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0E75F1-A53E-4DE2-8FFE-A95AFD6726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44217A-22B2-491B-97A9-618A831B26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442A7-D47F-4E41-BFC6-ADBABE04FB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9F27E9-801C-4E70-9A68-359133F125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6D0D89-1592-452A-A8D4-07A556894D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CD5566-0F84-4F97-9703-E7FDCF7570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6C5A44-ACB0-4AEF-A0B1-2C7A7FDEAE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A71DF3-F7D5-4CFC-BCCF-7E8B1DC30C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75C3C8-A34C-430B-BC4A-2A7791031C21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CF3E7D-10EC-4D6E-8CCC-A188ED9DF5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084388" y="296863"/>
            <a:ext cx="6823075" cy="5353050"/>
            <a:chOff x="1313" y="187"/>
            <a:chExt cx="4298" cy="3372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2194" y="601"/>
              <a:ext cx="596" cy="447"/>
              <a:chOff x="0" y="0"/>
              <a:chExt cx="768" cy="576"/>
            </a:xfrm>
          </p:grpSpPr>
          <p:sp>
            <p:nvSpPr>
              <p:cNvPr id="135" name="Oval 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 Black" pitchFamily="34" charset="0"/>
                  <a:cs typeface="+mn-cs"/>
                </a:endParaRPr>
              </a:p>
            </p:txBody>
          </p:sp>
          <p:sp>
            <p:nvSpPr>
              <p:cNvPr id="136" name="Oval 5"/>
              <p:cNvSpPr>
                <a:spLocks noChangeArrowheads="1"/>
              </p:cNvSpPr>
              <p:nvPr/>
            </p:nvSpPr>
            <p:spPr bwMode="hidden">
              <a:xfrm>
                <a:off x="276" y="253"/>
                <a:ext cx="187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 Black" pitchFamily="34" charset="0"/>
                  <a:cs typeface="+mn-cs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1312" y="187"/>
              <a:ext cx="4299" cy="3371"/>
              <a:chOff x="0" y="1"/>
              <a:chExt cx="5533" cy="4340"/>
            </a:xfrm>
          </p:grpSpPr>
          <p:grpSp>
            <p:nvGrpSpPr>
              <p:cNvPr id="22" name="Group 7"/>
              <p:cNvGrpSpPr>
                <a:grpSpLocks/>
              </p:cNvGrpSpPr>
              <p:nvPr/>
            </p:nvGrpSpPr>
            <p:grpSpPr bwMode="auto">
              <a:xfrm>
                <a:off x="0" y="1"/>
                <a:ext cx="5470" cy="4340"/>
                <a:chOff x="0" y="1"/>
                <a:chExt cx="5470" cy="4340"/>
              </a:xfrm>
            </p:grpSpPr>
            <p:grpSp>
              <p:nvGrpSpPr>
                <p:cNvPr id="33" name="Group 8"/>
                <p:cNvGrpSpPr>
                  <a:grpSpLocks/>
                </p:cNvGrpSpPr>
                <p:nvPr/>
              </p:nvGrpSpPr>
              <p:grpSpPr bwMode="auto">
                <a:xfrm>
                  <a:off x="1339" y="787"/>
                  <a:ext cx="2919" cy="2150"/>
                  <a:chOff x="1265" y="815"/>
                  <a:chExt cx="2919" cy="2150"/>
                </a:xfrm>
              </p:grpSpPr>
              <p:sp>
                <p:nvSpPr>
                  <p:cNvPr id="133" name="Oval 9"/>
                  <p:cNvSpPr>
                    <a:spLocks noChangeArrowheads="1"/>
                  </p:cNvSpPr>
                  <p:nvPr/>
                </p:nvSpPr>
                <p:spPr bwMode="hidden">
                  <a:xfrm>
                    <a:off x="1265" y="818"/>
                    <a:ext cx="2919" cy="214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2"/>
                      </a:gs>
                      <a:gs pos="100000">
                        <a:schemeClr val="bg1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latin typeface="Arial Black" pitchFamily="34" charset="0"/>
                      <a:cs typeface="+mn-cs"/>
                    </a:endParaRPr>
                  </a:p>
                </p:txBody>
              </p:sp>
              <p:sp>
                <p:nvSpPr>
                  <p:cNvPr id="134" name="Oval 10"/>
                  <p:cNvSpPr>
                    <a:spLocks noChangeArrowheads="1"/>
                  </p:cNvSpPr>
                  <p:nvPr/>
                </p:nvSpPr>
                <p:spPr bwMode="hidden">
                  <a:xfrm>
                    <a:off x="2379" y="1601"/>
                    <a:ext cx="578" cy="40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bg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latin typeface="Arial Black" pitchFamily="34" charset="0"/>
                      <a:cs typeface="+mn-cs"/>
                    </a:endParaRPr>
                  </a:p>
                </p:txBody>
              </p:sp>
            </p:grpSp>
            <p:grpSp>
              <p:nvGrpSpPr>
                <p:cNvPr id="34" name="Group 11"/>
                <p:cNvGrpSpPr>
                  <a:grpSpLocks/>
                </p:cNvGrpSpPr>
                <p:nvPr/>
              </p:nvGrpSpPr>
              <p:grpSpPr bwMode="auto">
                <a:xfrm>
                  <a:off x="0" y="1"/>
                  <a:ext cx="5470" cy="4340"/>
                  <a:chOff x="0" y="1"/>
                  <a:chExt cx="5470" cy="4340"/>
                </a:xfrm>
              </p:grpSpPr>
              <p:grpSp>
                <p:nvGrpSpPr>
                  <p:cNvPr id="35" name="Group 12"/>
                  <p:cNvGrpSpPr>
                    <a:grpSpLocks/>
                  </p:cNvGrpSpPr>
                  <p:nvPr/>
                </p:nvGrpSpPr>
                <p:grpSpPr bwMode="auto">
                  <a:xfrm>
                    <a:off x="3544" y="1503"/>
                    <a:ext cx="1259" cy="2325"/>
                    <a:chOff x="3470" y="1531"/>
                    <a:chExt cx="1259" cy="2325"/>
                  </a:xfrm>
                </p:grpSpPr>
                <p:sp>
                  <p:nvSpPr>
                    <p:cNvPr id="131" name="Freeform 13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2764" y="2244"/>
                      <a:ext cx="1725" cy="313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32" name="Freeform 14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4022" y="3149"/>
                      <a:ext cx="924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36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2938" y="1992"/>
                    <a:ext cx="2462" cy="1331"/>
                    <a:chOff x="2864" y="2020"/>
                    <a:chExt cx="2462" cy="1331"/>
                  </a:xfrm>
                </p:grpSpPr>
                <p:sp>
                  <p:nvSpPr>
                    <p:cNvPr id="129" name="Freeform 16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2864" y="2017"/>
                      <a:ext cx="1813" cy="34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30" name="Freeform 17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4352" y="2806"/>
                      <a:ext cx="974" cy="54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37" name="Group 18"/>
                  <p:cNvGrpSpPr>
                    <a:grpSpLocks/>
                  </p:cNvGrpSpPr>
                  <p:nvPr/>
                </p:nvGrpSpPr>
                <p:grpSpPr bwMode="auto">
                  <a:xfrm>
                    <a:off x="2970" y="1804"/>
                    <a:ext cx="2478" cy="1064"/>
                    <a:chOff x="2896" y="1832"/>
                    <a:chExt cx="2478" cy="1064"/>
                  </a:xfrm>
                </p:grpSpPr>
                <p:sp>
                  <p:nvSpPr>
                    <p:cNvPr id="127" name="Freeform 19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2896" y="1829"/>
                      <a:ext cx="1736" cy="30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28" name="Freeform 20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4442" y="2420"/>
                      <a:ext cx="932" cy="47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38" name="Group 21"/>
                  <p:cNvGrpSpPr>
                    <a:grpSpLocks/>
                  </p:cNvGrpSpPr>
                  <p:nvPr/>
                </p:nvGrpSpPr>
                <p:grpSpPr bwMode="auto">
                  <a:xfrm>
                    <a:off x="2998" y="1608"/>
                    <a:ext cx="2472" cy="927"/>
                    <a:chOff x="2924" y="1636"/>
                    <a:chExt cx="2472" cy="927"/>
                  </a:xfrm>
                </p:grpSpPr>
                <p:sp>
                  <p:nvSpPr>
                    <p:cNvPr id="125" name="Freeform 22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2924" y="1636"/>
                      <a:ext cx="1677" cy="33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26" name="Freeform 23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4495" y="2036"/>
                      <a:ext cx="901" cy="52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39" name="Group 24"/>
                  <p:cNvGrpSpPr>
                    <a:grpSpLocks/>
                  </p:cNvGrpSpPr>
                  <p:nvPr/>
                </p:nvGrpSpPr>
                <p:grpSpPr bwMode="auto">
                  <a:xfrm>
                    <a:off x="3032" y="1386"/>
                    <a:ext cx="2341" cy="657"/>
                    <a:chOff x="2958" y="1414"/>
                    <a:chExt cx="2341" cy="657"/>
                  </a:xfrm>
                </p:grpSpPr>
                <p:sp>
                  <p:nvSpPr>
                    <p:cNvPr id="123" name="Freeform 25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2958" y="1414"/>
                      <a:ext cx="1544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24" name="Freeform 26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4469" y="1582"/>
                      <a:ext cx="830" cy="48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40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3057" y="1241"/>
                    <a:ext cx="2150" cy="342"/>
                    <a:chOff x="2983" y="1269"/>
                    <a:chExt cx="2150" cy="342"/>
                  </a:xfrm>
                </p:grpSpPr>
                <p:sp>
                  <p:nvSpPr>
                    <p:cNvPr id="121" name="Freeform 28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2983" y="1289"/>
                      <a:ext cx="1404" cy="220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22" name="Freeform 29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4379" y="1269"/>
                      <a:ext cx="754" cy="342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41" name="Group 30"/>
                  <p:cNvGrpSpPr>
                    <a:grpSpLocks/>
                  </p:cNvGrpSpPr>
                  <p:nvPr/>
                </p:nvGrpSpPr>
                <p:grpSpPr bwMode="auto">
                  <a:xfrm>
                    <a:off x="3012" y="890"/>
                    <a:ext cx="1879" cy="426"/>
                    <a:chOff x="2938" y="918"/>
                    <a:chExt cx="1879" cy="426"/>
                  </a:xfrm>
                </p:grpSpPr>
                <p:sp>
                  <p:nvSpPr>
                    <p:cNvPr id="119" name="Freeform 31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2938" y="1128"/>
                      <a:ext cx="1233" cy="20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20" name="Freeform 32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4155" y="921"/>
                      <a:ext cx="662" cy="332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42" name="Group 33"/>
                  <p:cNvGrpSpPr>
                    <a:grpSpLocks/>
                  </p:cNvGrpSpPr>
                  <p:nvPr/>
                </p:nvGrpSpPr>
                <p:grpSpPr bwMode="auto">
                  <a:xfrm>
                    <a:off x="711" y="1625"/>
                    <a:ext cx="1257" cy="2326"/>
                    <a:chOff x="637" y="1653"/>
                    <a:chExt cx="1257" cy="2326"/>
                  </a:xfrm>
                </p:grpSpPr>
                <p:sp>
                  <p:nvSpPr>
                    <p:cNvPr id="117" name="Freeform 34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876" y="2358"/>
                      <a:ext cx="1724" cy="313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18" name="Freeform 35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419" y="3271"/>
                      <a:ext cx="926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43" name="Group 36"/>
                  <p:cNvGrpSpPr>
                    <a:grpSpLocks/>
                  </p:cNvGrpSpPr>
                  <p:nvPr/>
                </p:nvGrpSpPr>
                <p:grpSpPr bwMode="auto">
                  <a:xfrm>
                    <a:off x="69" y="2168"/>
                    <a:ext cx="2461" cy="1334"/>
                    <a:chOff x="-5" y="2196"/>
                    <a:chExt cx="2461" cy="1334"/>
                  </a:xfrm>
                </p:grpSpPr>
                <p:sp>
                  <p:nvSpPr>
                    <p:cNvPr id="115" name="Freeform 37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644" y="2196"/>
                      <a:ext cx="1812" cy="348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16" name="Freeform 38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-5" y="2984"/>
                      <a:ext cx="973" cy="54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44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22" y="1981"/>
                    <a:ext cx="2477" cy="1063"/>
                    <a:chOff x="-52" y="2009"/>
                    <a:chExt cx="2477" cy="1063"/>
                  </a:xfrm>
                </p:grpSpPr>
                <p:sp>
                  <p:nvSpPr>
                    <p:cNvPr id="113" name="Freeform 40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689" y="2009"/>
                      <a:ext cx="1736" cy="30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14" name="Freeform 41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-52" y="2596"/>
                      <a:ext cx="932" cy="47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45" name="Group 42"/>
                  <p:cNvGrpSpPr>
                    <a:grpSpLocks/>
                  </p:cNvGrpSpPr>
                  <p:nvPr/>
                </p:nvGrpSpPr>
                <p:grpSpPr bwMode="auto">
                  <a:xfrm>
                    <a:off x="0" y="1786"/>
                    <a:ext cx="2472" cy="927"/>
                    <a:chOff x="-74" y="1814"/>
                    <a:chExt cx="2472" cy="927"/>
                  </a:xfrm>
                </p:grpSpPr>
                <p:sp>
                  <p:nvSpPr>
                    <p:cNvPr id="111" name="Freeform 43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721" y="1811"/>
                      <a:ext cx="1677" cy="33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12" name="Freeform 44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-74" y="2214"/>
                      <a:ext cx="901" cy="52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46" name="Group 45"/>
                  <p:cNvGrpSpPr>
                    <a:grpSpLocks/>
                  </p:cNvGrpSpPr>
                  <p:nvPr/>
                </p:nvGrpSpPr>
                <p:grpSpPr bwMode="auto">
                  <a:xfrm>
                    <a:off x="97" y="1563"/>
                    <a:ext cx="2339" cy="656"/>
                    <a:chOff x="23" y="1591"/>
                    <a:chExt cx="2339" cy="656"/>
                  </a:xfrm>
                </p:grpSpPr>
                <p:sp>
                  <p:nvSpPr>
                    <p:cNvPr id="109" name="Freeform 46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818" y="1591"/>
                      <a:ext cx="1544" cy="313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10" name="Freeform 47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23" y="1758"/>
                      <a:ext cx="830" cy="48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47" name="Group 48"/>
                  <p:cNvGrpSpPr>
                    <a:grpSpLocks/>
                  </p:cNvGrpSpPr>
                  <p:nvPr/>
                </p:nvGrpSpPr>
                <p:grpSpPr bwMode="auto">
                  <a:xfrm>
                    <a:off x="263" y="1417"/>
                    <a:ext cx="2150" cy="344"/>
                    <a:chOff x="189" y="1445"/>
                    <a:chExt cx="2150" cy="344"/>
                  </a:xfrm>
                </p:grpSpPr>
                <p:sp>
                  <p:nvSpPr>
                    <p:cNvPr id="107" name="Freeform 49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935" y="1466"/>
                      <a:ext cx="1404" cy="21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08" name="Freeform 50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189" y="1445"/>
                      <a:ext cx="754" cy="344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48" name="Group 51"/>
                  <p:cNvGrpSpPr>
                    <a:grpSpLocks/>
                  </p:cNvGrpSpPr>
                  <p:nvPr/>
                </p:nvGrpSpPr>
                <p:grpSpPr bwMode="auto">
                  <a:xfrm>
                    <a:off x="579" y="1066"/>
                    <a:ext cx="1879" cy="427"/>
                    <a:chOff x="505" y="1094"/>
                    <a:chExt cx="1879" cy="427"/>
                  </a:xfrm>
                </p:grpSpPr>
                <p:sp>
                  <p:nvSpPr>
                    <p:cNvPr id="105" name="Freeform 52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1151" y="1306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06" name="Freeform 53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505" y="1094"/>
                      <a:ext cx="662" cy="34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49" name="Group 54"/>
                  <p:cNvGrpSpPr>
                    <a:grpSpLocks/>
                  </p:cNvGrpSpPr>
                  <p:nvPr/>
                </p:nvGrpSpPr>
                <p:grpSpPr bwMode="auto">
                  <a:xfrm>
                    <a:off x="690" y="872"/>
                    <a:ext cx="1849" cy="553"/>
                    <a:chOff x="616" y="900"/>
                    <a:chExt cx="1849" cy="553"/>
                  </a:xfrm>
                </p:grpSpPr>
                <p:sp>
                  <p:nvSpPr>
                    <p:cNvPr id="103" name="Freeform 55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1232" y="1238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04" name="Freeform 56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616" y="903"/>
                      <a:ext cx="662" cy="333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50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911" y="590"/>
                    <a:ext cx="1767" cy="742"/>
                    <a:chOff x="911" y="590"/>
                    <a:chExt cx="1767" cy="742"/>
                  </a:xfrm>
                </p:grpSpPr>
                <p:sp>
                  <p:nvSpPr>
                    <p:cNvPr id="101" name="Freeform 58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1445" y="1117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02" name="Freeform 59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911" y="587"/>
                      <a:ext cx="662" cy="33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51" name="Group 60"/>
                  <p:cNvGrpSpPr>
                    <a:grpSpLocks/>
                  </p:cNvGrpSpPr>
                  <p:nvPr/>
                </p:nvGrpSpPr>
                <p:grpSpPr bwMode="auto">
                  <a:xfrm>
                    <a:off x="1120" y="300"/>
                    <a:ext cx="1693" cy="892"/>
                    <a:chOff x="1120" y="300"/>
                    <a:chExt cx="1693" cy="892"/>
                  </a:xfrm>
                </p:grpSpPr>
                <p:sp>
                  <p:nvSpPr>
                    <p:cNvPr id="99" name="Freeform 61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562" y="977"/>
                      <a:ext cx="1251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00" name="Freeform 62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120" y="300"/>
                      <a:ext cx="672" cy="33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52" name="Group 63"/>
                  <p:cNvGrpSpPr>
                    <a:grpSpLocks/>
                  </p:cNvGrpSpPr>
                  <p:nvPr/>
                </p:nvGrpSpPr>
                <p:grpSpPr bwMode="auto">
                  <a:xfrm>
                    <a:off x="1707" y="74"/>
                    <a:ext cx="778" cy="1515"/>
                    <a:chOff x="1633" y="102"/>
                    <a:chExt cx="778" cy="1515"/>
                  </a:xfrm>
                </p:grpSpPr>
                <p:sp>
                  <p:nvSpPr>
                    <p:cNvPr id="97" name="Freeform 64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753" y="959"/>
                      <a:ext cx="1101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98" name="Freeform 65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506" y="229"/>
                      <a:ext cx="591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53" name="Group 66"/>
                  <p:cNvGrpSpPr>
                    <a:grpSpLocks/>
                  </p:cNvGrpSpPr>
                  <p:nvPr/>
                </p:nvGrpSpPr>
                <p:grpSpPr bwMode="auto">
                  <a:xfrm>
                    <a:off x="2009" y="1"/>
                    <a:ext cx="635" cy="1534"/>
                    <a:chOff x="1935" y="29"/>
                    <a:chExt cx="635" cy="1534"/>
                  </a:xfrm>
                </p:grpSpPr>
                <p:sp>
                  <p:nvSpPr>
                    <p:cNvPr id="95" name="Freeform 67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928" y="928"/>
                      <a:ext cx="1063" cy="21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96" name="Freeform 68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819" y="147"/>
                      <a:ext cx="569" cy="33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54" name="Group 69"/>
                  <p:cNvGrpSpPr>
                    <a:grpSpLocks/>
                  </p:cNvGrpSpPr>
                  <p:nvPr/>
                </p:nvGrpSpPr>
                <p:grpSpPr bwMode="auto">
                  <a:xfrm>
                    <a:off x="2896" y="644"/>
                    <a:ext cx="1846" cy="566"/>
                    <a:chOff x="2822" y="672"/>
                    <a:chExt cx="1846" cy="566"/>
                  </a:xfrm>
                </p:grpSpPr>
                <p:sp>
                  <p:nvSpPr>
                    <p:cNvPr id="93" name="Freeform 70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2822" y="1023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94" name="Freeform 71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4005" y="669"/>
                      <a:ext cx="663" cy="342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55" name="Group 72"/>
                  <p:cNvGrpSpPr>
                    <a:grpSpLocks/>
                  </p:cNvGrpSpPr>
                  <p:nvPr/>
                </p:nvGrpSpPr>
                <p:grpSpPr bwMode="auto">
                  <a:xfrm>
                    <a:off x="2757" y="417"/>
                    <a:ext cx="1783" cy="717"/>
                    <a:chOff x="2683" y="445"/>
                    <a:chExt cx="1783" cy="717"/>
                  </a:xfrm>
                </p:grpSpPr>
                <p:sp>
                  <p:nvSpPr>
                    <p:cNvPr id="91" name="Freeform 73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2683" y="947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92" name="Freeform 74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3803" y="445"/>
                      <a:ext cx="663" cy="33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sp>
                <p:nvSpPr>
                  <p:cNvPr id="56" name="Freeform 75"/>
                  <p:cNvSpPr>
                    <a:spLocks/>
                  </p:cNvSpPr>
                  <p:nvPr/>
                </p:nvSpPr>
                <p:spPr bwMode="hidden">
                  <a:xfrm rot="4578755" flipH="1">
                    <a:off x="2176" y="949"/>
                    <a:ext cx="1026" cy="14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7" name="Freeform 76"/>
                  <p:cNvSpPr>
                    <a:spLocks/>
                  </p:cNvSpPr>
                  <p:nvPr/>
                </p:nvSpPr>
                <p:spPr bwMode="hidden">
                  <a:xfrm rot="4578755" flipH="1">
                    <a:off x="2199" y="196"/>
                    <a:ext cx="552" cy="22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58" name="Group 77"/>
                  <p:cNvGrpSpPr>
                    <a:grpSpLocks/>
                  </p:cNvGrpSpPr>
                  <p:nvPr/>
                </p:nvGrpSpPr>
                <p:grpSpPr bwMode="auto">
                  <a:xfrm>
                    <a:off x="2874" y="13"/>
                    <a:ext cx="638" cy="1520"/>
                    <a:chOff x="2800" y="41"/>
                    <a:chExt cx="638" cy="1520"/>
                  </a:xfrm>
                </p:grpSpPr>
                <p:sp>
                  <p:nvSpPr>
                    <p:cNvPr id="89" name="Freeform 78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2361" y="938"/>
                      <a:ext cx="1062" cy="18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90" name="Freeform 79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3009" y="182"/>
                      <a:ext cx="570" cy="28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59" name="Group 80"/>
                  <p:cNvGrpSpPr>
                    <a:grpSpLocks/>
                  </p:cNvGrpSpPr>
                  <p:nvPr/>
                </p:nvGrpSpPr>
                <p:grpSpPr bwMode="auto">
                  <a:xfrm>
                    <a:off x="3010" y="134"/>
                    <a:ext cx="1015" cy="1463"/>
                    <a:chOff x="2936" y="162"/>
                    <a:chExt cx="1015" cy="1463"/>
                  </a:xfrm>
                </p:grpSpPr>
                <p:sp>
                  <p:nvSpPr>
                    <p:cNvPr id="87" name="Freeform 81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2493" y="912"/>
                      <a:ext cx="1156" cy="270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88" name="Freeform 82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3426" y="261"/>
                      <a:ext cx="624" cy="42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60" name="Group 83"/>
                  <p:cNvGrpSpPr>
                    <a:grpSpLocks/>
                  </p:cNvGrpSpPr>
                  <p:nvPr/>
                </p:nvGrpSpPr>
                <p:grpSpPr bwMode="auto">
                  <a:xfrm>
                    <a:off x="2805" y="4"/>
                    <a:ext cx="241" cy="1448"/>
                    <a:chOff x="2731" y="32"/>
                    <a:chExt cx="241" cy="1448"/>
                  </a:xfrm>
                </p:grpSpPr>
                <p:sp>
                  <p:nvSpPr>
                    <p:cNvPr id="85" name="Freeform 84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297" y="960"/>
                      <a:ext cx="954" cy="8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86" name="Freeform 85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649" y="220"/>
                      <a:ext cx="512" cy="13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61" name="Group 86"/>
                  <p:cNvGrpSpPr>
                    <a:grpSpLocks/>
                  </p:cNvGrpSpPr>
                  <p:nvPr/>
                </p:nvGrpSpPr>
                <p:grpSpPr bwMode="auto">
                  <a:xfrm>
                    <a:off x="1017" y="1740"/>
                    <a:ext cx="1083" cy="2450"/>
                    <a:chOff x="943" y="1768"/>
                    <a:chExt cx="1083" cy="2450"/>
                  </a:xfrm>
                </p:grpSpPr>
                <p:sp>
                  <p:nvSpPr>
                    <p:cNvPr id="83" name="Freeform 87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1008" y="2475"/>
                      <a:ext cx="1725" cy="311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84" name="Freeform 88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726" y="3511"/>
                      <a:ext cx="924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62" name="Group 89"/>
                  <p:cNvGrpSpPr>
                    <a:grpSpLocks/>
                  </p:cNvGrpSpPr>
                  <p:nvPr/>
                </p:nvGrpSpPr>
                <p:grpSpPr bwMode="auto">
                  <a:xfrm>
                    <a:off x="1529" y="1908"/>
                    <a:ext cx="766" cy="2372"/>
                    <a:chOff x="1455" y="1936"/>
                    <a:chExt cx="766" cy="2372"/>
                  </a:xfrm>
                </p:grpSpPr>
                <p:sp>
                  <p:nvSpPr>
                    <p:cNvPr id="81" name="Freeform 90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66" y="2578"/>
                      <a:ext cx="1596" cy="30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82" name="Freeform 91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72" y="3635"/>
                      <a:ext cx="856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63" name="Group 92"/>
                  <p:cNvGrpSpPr>
                    <a:grpSpLocks/>
                  </p:cNvGrpSpPr>
                  <p:nvPr/>
                </p:nvGrpSpPr>
                <p:grpSpPr bwMode="auto">
                  <a:xfrm rot="88588">
                    <a:off x="2060" y="1960"/>
                    <a:ext cx="460" cy="2329"/>
                    <a:chOff x="1953" y="1988"/>
                    <a:chExt cx="493" cy="2604"/>
                  </a:xfrm>
                </p:grpSpPr>
                <p:sp>
                  <p:nvSpPr>
                    <p:cNvPr id="79" name="Freeform 93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401" y="2696"/>
                      <a:ext cx="1713" cy="301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80" name="Freeform 94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702" y="3904"/>
                      <a:ext cx="917" cy="462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64" name="Group 95"/>
                  <p:cNvGrpSpPr>
                    <a:grpSpLocks/>
                  </p:cNvGrpSpPr>
                  <p:nvPr/>
                </p:nvGrpSpPr>
                <p:grpSpPr bwMode="auto">
                  <a:xfrm>
                    <a:off x="3408" y="1689"/>
                    <a:ext cx="1125" cy="2425"/>
                    <a:chOff x="3334" y="1717"/>
                    <a:chExt cx="1125" cy="2425"/>
                  </a:xfrm>
                </p:grpSpPr>
                <p:sp>
                  <p:nvSpPr>
                    <p:cNvPr id="77" name="Freeform 96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2628" y="2423"/>
                      <a:ext cx="1724" cy="311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78" name="Freeform 97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3752" y="3435"/>
                      <a:ext cx="924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65" name="Group 98"/>
                  <p:cNvGrpSpPr>
                    <a:grpSpLocks/>
                  </p:cNvGrpSpPr>
                  <p:nvPr/>
                </p:nvGrpSpPr>
                <p:grpSpPr bwMode="auto">
                  <a:xfrm>
                    <a:off x="3255" y="1839"/>
                    <a:ext cx="881" cy="2424"/>
                    <a:chOff x="3181" y="1867"/>
                    <a:chExt cx="881" cy="2424"/>
                  </a:xfrm>
                </p:grpSpPr>
                <p:sp>
                  <p:nvSpPr>
                    <p:cNvPr id="75" name="Freeform 99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2506" y="2542"/>
                      <a:ext cx="1647" cy="300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76" name="Freeform 100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3388" y="3615"/>
                      <a:ext cx="882" cy="46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66" name="Group 101"/>
                  <p:cNvGrpSpPr>
                    <a:grpSpLocks/>
                  </p:cNvGrpSpPr>
                  <p:nvPr/>
                </p:nvGrpSpPr>
                <p:grpSpPr bwMode="auto">
                  <a:xfrm>
                    <a:off x="3080" y="1956"/>
                    <a:ext cx="621" cy="2385"/>
                    <a:chOff x="3006" y="1984"/>
                    <a:chExt cx="621" cy="2385"/>
                  </a:xfrm>
                </p:grpSpPr>
                <p:sp>
                  <p:nvSpPr>
                    <p:cNvPr id="73" name="Freeform 102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2329" y="2661"/>
                      <a:ext cx="1599" cy="24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74" name="Freeform 103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3007" y="3746"/>
                      <a:ext cx="859" cy="38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67" name="Group 104"/>
                  <p:cNvGrpSpPr>
                    <a:grpSpLocks/>
                  </p:cNvGrpSpPr>
                  <p:nvPr/>
                </p:nvGrpSpPr>
                <p:grpSpPr bwMode="auto">
                  <a:xfrm>
                    <a:off x="2893" y="2071"/>
                    <a:ext cx="404" cy="2221"/>
                    <a:chOff x="2819" y="2099"/>
                    <a:chExt cx="404" cy="2221"/>
                  </a:xfrm>
                </p:grpSpPr>
                <p:sp>
                  <p:nvSpPr>
                    <p:cNvPr id="71" name="Freeform 105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207" y="2711"/>
                      <a:ext cx="1470" cy="24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72" name="Freeform 106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636" y="3732"/>
                      <a:ext cx="790" cy="38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68" name="Group 107"/>
                  <p:cNvGrpSpPr>
                    <a:grpSpLocks/>
                  </p:cNvGrpSpPr>
                  <p:nvPr/>
                </p:nvGrpSpPr>
                <p:grpSpPr bwMode="auto">
                  <a:xfrm>
                    <a:off x="2372" y="2107"/>
                    <a:ext cx="428" cy="2185"/>
                    <a:chOff x="2287" y="2135"/>
                    <a:chExt cx="428" cy="2185"/>
                  </a:xfrm>
                </p:grpSpPr>
                <p:sp>
                  <p:nvSpPr>
                    <p:cNvPr id="69" name="Freeform 108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1909" y="2759"/>
                      <a:ext cx="1437" cy="18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70" name="Freeform 109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2050" y="3785"/>
                      <a:ext cx="770" cy="29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</p:grpSp>
          <p:grpSp>
            <p:nvGrpSpPr>
              <p:cNvPr id="23" name="Group 110"/>
              <p:cNvGrpSpPr>
                <a:grpSpLocks/>
              </p:cNvGrpSpPr>
              <p:nvPr/>
            </p:nvGrpSpPr>
            <p:grpSpPr bwMode="auto">
              <a:xfrm>
                <a:off x="73" y="313"/>
                <a:ext cx="5460" cy="3667"/>
                <a:chOff x="73" y="313"/>
                <a:chExt cx="5460" cy="3667"/>
              </a:xfrm>
            </p:grpSpPr>
            <p:grpSp>
              <p:nvGrpSpPr>
                <p:cNvPr id="24" name="Group 111"/>
                <p:cNvGrpSpPr>
                  <a:grpSpLocks/>
                </p:cNvGrpSpPr>
                <p:nvPr/>
              </p:nvGrpSpPr>
              <p:grpSpPr bwMode="auto">
                <a:xfrm>
                  <a:off x="73" y="313"/>
                  <a:ext cx="5460" cy="3667"/>
                  <a:chOff x="73" y="313"/>
                  <a:chExt cx="5460" cy="3667"/>
                </a:xfrm>
              </p:grpSpPr>
              <p:sp>
                <p:nvSpPr>
                  <p:cNvPr id="26" name="Arc 112"/>
                  <p:cNvSpPr>
                    <a:spLocks/>
                  </p:cNvSpPr>
                  <p:nvPr/>
                </p:nvSpPr>
                <p:spPr bwMode="hidden">
                  <a:xfrm flipV="1">
                    <a:off x="2965" y="454"/>
                    <a:ext cx="2568" cy="2048"/>
                  </a:xfrm>
                  <a:custGeom>
                    <a:avLst/>
                    <a:gdLst>
                      <a:gd name="G0" fmla="+- 17826 0 0"/>
                      <a:gd name="G1" fmla="+- 0 0 0"/>
                      <a:gd name="G2" fmla="+- 21600 0 0"/>
                      <a:gd name="T0" fmla="*/ 36729 w 36729"/>
                      <a:gd name="T1" fmla="*/ 10451 h 21600"/>
                      <a:gd name="T2" fmla="*/ 0 w 36729"/>
                      <a:gd name="T3" fmla="*/ 12197 h 21600"/>
                      <a:gd name="T4" fmla="*/ 17826 w 36729"/>
                      <a:gd name="T5" fmla="*/ 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6729" h="21600" fill="none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</a:path>
                      <a:path w="36729" h="21600" stroke="0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  <a:lnTo>
                          <a:pt x="17826" y="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7" name="Arc 113"/>
                  <p:cNvSpPr>
                    <a:spLocks/>
                  </p:cNvSpPr>
                  <p:nvPr/>
                </p:nvSpPr>
                <p:spPr bwMode="hidden">
                  <a:xfrm flipH="1">
                    <a:off x="387" y="1601"/>
                    <a:ext cx="2017" cy="2379"/>
                  </a:xfrm>
                  <a:custGeom>
                    <a:avLst/>
                    <a:gdLst>
                      <a:gd name="G0" fmla="+- 8873 0 0"/>
                      <a:gd name="G1" fmla="+- 21600 0 0"/>
                      <a:gd name="G2" fmla="+- 21600 0 0"/>
                      <a:gd name="T0" fmla="*/ 0 w 30473"/>
                      <a:gd name="T1" fmla="*/ 1907 h 22305"/>
                      <a:gd name="T2" fmla="*/ 30462 w 30473"/>
                      <a:gd name="T3" fmla="*/ 22305 h 22305"/>
                      <a:gd name="T4" fmla="*/ 8873 w 30473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0473" h="22305" fill="none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</a:path>
                      <a:path w="30473" h="22305" stroke="0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  <a:lnTo>
                          <a:pt x="8873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8" name="Arc 114"/>
                  <p:cNvSpPr>
                    <a:spLocks/>
                  </p:cNvSpPr>
                  <p:nvPr/>
                </p:nvSpPr>
                <p:spPr bwMode="hidden">
                  <a:xfrm>
                    <a:off x="3028" y="1180"/>
                    <a:ext cx="1426" cy="2380"/>
                  </a:xfrm>
                  <a:custGeom>
                    <a:avLst/>
                    <a:gdLst>
                      <a:gd name="G0" fmla="+- 13212 0 0"/>
                      <a:gd name="G1" fmla="+- 21600 0 0"/>
                      <a:gd name="G2" fmla="+- 21600 0 0"/>
                      <a:gd name="T0" fmla="*/ 0 w 34812"/>
                      <a:gd name="T1" fmla="*/ 4512 h 22305"/>
                      <a:gd name="T2" fmla="*/ 34801 w 34812"/>
                      <a:gd name="T3" fmla="*/ 22305 h 22305"/>
                      <a:gd name="T4" fmla="*/ 13212 w 34812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4812" h="22305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</a:path>
                      <a:path w="34812" h="22305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  <a:lnTo>
                          <a:pt x="13212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9" name="Arc 115"/>
                  <p:cNvSpPr>
                    <a:spLocks/>
                  </p:cNvSpPr>
                  <p:nvPr/>
                </p:nvSpPr>
                <p:spPr bwMode="hidden">
                  <a:xfrm flipH="1">
                    <a:off x="73" y="812"/>
                    <a:ext cx="2541" cy="2380"/>
                  </a:xfrm>
                  <a:custGeom>
                    <a:avLst/>
                    <a:gdLst>
                      <a:gd name="G0" fmla="+- 15230 0 0"/>
                      <a:gd name="G1" fmla="+- 21600 0 0"/>
                      <a:gd name="G2" fmla="+- 21600 0 0"/>
                      <a:gd name="T0" fmla="*/ 0 w 36830"/>
                      <a:gd name="T1" fmla="*/ 6283 h 22305"/>
                      <a:gd name="T2" fmla="*/ 36819 w 36830"/>
                      <a:gd name="T3" fmla="*/ 22305 h 22305"/>
                      <a:gd name="T4" fmla="*/ 15230 w 36830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6830" h="22305" fill="none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</a:path>
                      <a:path w="36830" h="22305" stroke="0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  <a:lnTo>
                          <a:pt x="15230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0" name="Arc 116"/>
                  <p:cNvSpPr>
                    <a:spLocks/>
                  </p:cNvSpPr>
                  <p:nvPr/>
                </p:nvSpPr>
                <p:spPr bwMode="hidden">
                  <a:xfrm flipH="1">
                    <a:off x="789" y="313"/>
                    <a:ext cx="1851" cy="2307"/>
                  </a:xfrm>
                  <a:custGeom>
                    <a:avLst/>
                    <a:gdLst>
                      <a:gd name="G0" fmla="+- 18231 0 0"/>
                      <a:gd name="G1" fmla="+- 21600 0 0"/>
                      <a:gd name="G2" fmla="+- 21600 0 0"/>
                      <a:gd name="T0" fmla="*/ 0 w 31881"/>
                      <a:gd name="T1" fmla="*/ 10016 h 21600"/>
                      <a:gd name="T2" fmla="*/ 31881 w 31881"/>
                      <a:gd name="T3" fmla="*/ 4860 h 21600"/>
                      <a:gd name="T4" fmla="*/ 18231 w 3188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1881" h="21600" fill="none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</a:path>
                      <a:path w="31881" h="21600" stroke="0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  <a:lnTo>
                          <a:pt x="18231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1" name="Arc 117"/>
                  <p:cNvSpPr>
                    <a:spLocks/>
                  </p:cNvSpPr>
                  <p:nvPr/>
                </p:nvSpPr>
                <p:spPr bwMode="hidden">
                  <a:xfrm>
                    <a:off x="2763" y="1281"/>
                    <a:ext cx="763" cy="2307"/>
                  </a:xfrm>
                  <a:custGeom>
                    <a:avLst/>
                    <a:gdLst>
                      <a:gd name="G0" fmla="+- 13212 0 0"/>
                      <a:gd name="G1" fmla="+- 21600 0 0"/>
                      <a:gd name="G2" fmla="+- 21600 0 0"/>
                      <a:gd name="T0" fmla="*/ 0 w 31146"/>
                      <a:gd name="T1" fmla="*/ 4512 h 21600"/>
                      <a:gd name="T2" fmla="*/ 31146 w 31146"/>
                      <a:gd name="T3" fmla="*/ 9561 h 21600"/>
                      <a:gd name="T4" fmla="*/ 13212 w 31146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1146" h="21600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</a:path>
                      <a:path w="31146" h="21600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  <a:lnTo>
                          <a:pt x="13212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2" name="Freeform 118"/>
                  <p:cNvSpPr>
                    <a:spLocks/>
                  </p:cNvSpPr>
                  <p:nvPr/>
                </p:nvSpPr>
                <p:spPr bwMode="hidden">
                  <a:xfrm flipH="1">
                    <a:off x="1799" y="436"/>
                    <a:ext cx="418" cy="1524"/>
                  </a:xfrm>
                  <a:custGeom>
                    <a:avLst/>
                    <a:gdLst/>
                    <a:ahLst/>
                    <a:cxnLst>
                      <a:cxn ang="0">
                        <a:pos x="0" y="64"/>
                      </a:cxn>
                      <a:cxn ang="0">
                        <a:pos x="240" y="16"/>
                      </a:cxn>
                      <a:cxn ang="0">
                        <a:pos x="96" y="160"/>
                      </a:cxn>
                      <a:cxn ang="0">
                        <a:pos x="336" y="160"/>
                      </a:cxn>
                      <a:cxn ang="0">
                        <a:pos x="192" y="304"/>
                      </a:cxn>
                      <a:cxn ang="0">
                        <a:pos x="384" y="352"/>
                      </a:cxn>
                      <a:cxn ang="0">
                        <a:pos x="288" y="448"/>
                      </a:cxn>
                      <a:cxn ang="0">
                        <a:pos x="480" y="496"/>
                      </a:cxn>
                      <a:cxn ang="0">
                        <a:pos x="384" y="592"/>
                      </a:cxn>
                      <a:cxn ang="0">
                        <a:pos x="528" y="640"/>
                      </a:cxn>
                      <a:cxn ang="0">
                        <a:pos x="480" y="736"/>
                      </a:cxn>
                      <a:cxn ang="0">
                        <a:pos x="576" y="832"/>
                      </a:cxn>
                      <a:cxn ang="0">
                        <a:pos x="576" y="928"/>
                      </a:cxn>
                      <a:cxn ang="0">
                        <a:pos x="672" y="1072"/>
                      </a:cxn>
                      <a:cxn ang="0">
                        <a:pos x="624" y="1216"/>
                      </a:cxn>
                      <a:cxn ang="0">
                        <a:pos x="720" y="1312"/>
                      </a:cxn>
                      <a:cxn ang="0">
                        <a:pos x="672" y="1456"/>
                      </a:cxn>
                      <a:cxn ang="0">
                        <a:pos x="720" y="1600"/>
                      </a:cxn>
                      <a:cxn ang="0">
                        <a:pos x="672" y="1696"/>
                      </a:cxn>
                      <a:cxn ang="0">
                        <a:pos x="768" y="1840"/>
                      </a:cxn>
                      <a:cxn ang="0">
                        <a:pos x="720" y="1984"/>
                      </a:cxn>
                      <a:cxn ang="0">
                        <a:pos x="768" y="2176"/>
                      </a:cxn>
                      <a:cxn ang="0">
                        <a:pos x="720" y="2224"/>
                      </a:cxn>
                      <a:cxn ang="0">
                        <a:pos x="768" y="2368"/>
                      </a:cxn>
                    </a:cxnLst>
                    <a:rect l="0" t="0" r="r" b="b"/>
                    <a:pathLst>
                      <a:path w="776" h="2368">
                        <a:moveTo>
                          <a:pt x="0" y="64"/>
                        </a:moveTo>
                        <a:cubicBezTo>
                          <a:pt x="112" y="32"/>
                          <a:pt x="224" y="0"/>
                          <a:pt x="240" y="16"/>
                        </a:cubicBezTo>
                        <a:cubicBezTo>
                          <a:pt x="256" y="32"/>
                          <a:pt x="80" y="136"/>
                          <a:pt x="96" y="160"/>
                        </a:cubicBezTo>
                        <a:cubicBezTo>
                          <a:pt x="112" y="184"/>
                          <a:pt x="320" y="136"/>
                          <a:pt x="336" y="160"/>
                        </a:cubicBezTo>
                        <a:cubicBezTo>
                          <a:pt x="352" y="184"/>
                          <a:pt x="184" y="272"/>
                          <a:pt x="192" y="304"/>
                        </a:cubicBezTo>
                        <a:cubicBezTo>
                          <a:pt x="200" y="336"/>
                          <a:pt x="368" y="328"/>
                          <a:pt x="384" y="352"/>
                        </a:cubicBezTo>
                        <a:cubicBezTo>
                          <a:pt x="400" y="376"/>
                          <a:pt x="272" y="424"/>
                          <a:pt x="288" y="448"/>
                        </a:cubicBezTo>
                        <a:cubicBezTo>
                          <a:pt x="304" y="472"/>
                          <a:pt x="464" y="472"/>
                          <a:pt x="480" y="496"/>
                        </a:cubicBezTo>
                        <a:cubicBezTo>
                          <a:pt x="496" y="520"/>
                          <a:pt x="376" y="568"/>
                          <a:pt x="384" y="592"/>
                        </a:cubicBezTo>
                        <a:cubicBezTo>
                          <a:pt x="392" y="616"/>
                          <a:pt x="512" y="616"/>
                          <a:pt x="528" y="640"/>
                        </a:cubicBezTo>
                        <a:cubicBezTo>
                          <a:pt x="544" y="664"/>
                          <a:pt x="472" y="704"/>
                          <a:pt x="480" y="736"/>
                        </a:cubicBezTo>
                        <a:cubicBezTo>
                          <a:pt x="488" y="768"/>
                          <a:pt x="560" y="800"/>
                          <a:pt x="576" y="832"/>
                        </a:cubicBezTo>
                        <a:cubicBezTo>
                          <a:pt x="592" y="864"/>
                          <a:pt x="560" y="888"/>
                          <a:pt x="576" y="928"/>
                        </a:cubicBezTo>
                        <a:cubicBezTo>
                          <a:pt x="592" y="968"/>
                          <a:pt x="664" y="1024"/>
                          <a:pt x="672" y="1072"/>
                        </a:cubicBezTo>
                        <a:cubicBezTo>
                          <a:pt x="680" y="1120"/>
                          <a:pt x="616" y="1176"/>
                          <a:pt x="624" y="1216"/>
                        </a:cubicBezTo>
                        <a:cubicBezTo>
                          <a:pt x="632" y="1256"/>
                          <a:pt x="712" y="1272"/>
                          <a:pt x="720" y="1312"/>
                        </a:cubicBezTo>
                        <a:cubicBezTo>
                          <a:pt x="728" y="1352"/>
                          <a:pt x="672" y="1408"/>
                          <a:pt x="672" y="1456"/>
                        </a:cubicBezTo>
                        <a:cubicBezTo>
                          <a:pt x="672" y="1504"/>
                          <a:pt x="720" y="1560"/>
                          <a:pt x="720" y="1600"/>
                        </a:cubicBezTo>
                        <a:cubicBezTo>
                          <a:pt x="720" y="1640"/>
                          <a:pt x="664" y="1656"/>
                          <a:pt x="672" y="1696"/>
                        </a:cubicBezTo>
                        <a:cubicBezTo>
                          <a:pt x="680" y="1736"/>
                          <a:pt x="760" y="1792"/>
                          <a:pt x="768" y="1840"/>
                        </a:cubicBezTo>
                        <a:cubicBezTo>
                          <a:pt x="776" y="1888"/>
                          <a:pt x="720" y="1928"/>
                          <a:pt x="720" y="1984"/>
                        </a:cubicBezTo>
                        <a:cubicBezTo>
                          <a:pt x="720" y="2040"/>
                          <a:pt x="768" y="2136"/>
                          <a:pt x="768" y="2176"/>
                        </a:cubicBezTo>
                        <a:cubicBezTo>
                          <a:pt x="768" y="2216"/>
                          <a:pt x="720" y="2192"/>
                          <a:pt x="720" y="2224"/>
                        </a:cubicBezTo>
                        <a:cubicBezTo>
                          <a:pt x="720" y="2256"/>
                          <a:pt x="744" y="2312"/>
                          <a:pt x="768" y="2368"/>
                        </a:cubicBezTo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sp>
              <p:nvSpPr>
                <p:cNvPr id="25" name="Freeform 119"/>
                <p:cNvSpPr>
                  <a:spLocks/>
                </p:cNvSpPr>
                <p:nvPr/>
              </p:nvSpPr>
              <p:spPr bwMode="hidden">
                <a:xfrm rot="20253369">
                  <a:off x="3279" y="1529"/>
                  <a:ext cx="443" cy="837"/>
                </a:xfrm>
                <a:custGeom>
                  <a:avLst/>
                  <a:gdLst/>
                  <a:ahLst/>
                  <a:cxnLst>
                    <a:cxn ang="0">
                      <a:pos x="0" y="64"/>
                    </a:cxn>
                    <a:cxn ang="0">
                      <a:pos x="240" y="16"/>
                    </a:cxn>
                    <a:cxn ang="0">
                      <a:pos x="96" y="160"/>
                    </a:cxn>
                    <a:cxn ang="0">
                      <a:pos x="336" y="160"/>
                    </a:cxn>
                    <a:cxn ang="0">
                      <a:pos x="192" y="304"/>
                    </a:cxn>
                    <a:cxn ang="0">
                      <a:pos x="384" y="352"/>
                    </a:cxn>
                    <a:cxn ang="0">
                      <a:pos x="288" y="448"/>
                    </a:cxn>
                    <a:cxn ang="0">
                      <a:pos x="480" y="496"/>
                    </a:cxn>
                    <a:cxn ang="0">
                      <a:pos x="384" y="592"/>
                    </a:cxn>
                    <a:cxn ang="0">
                      <a:pos x="528" y="640"/>
                    </a:cxn>
                    <a:cxn ang="0">
                      <a:pos x="480" y="736"/>
                    </a:cxn>
                    <a:cxn ang="0">
                      <a:pos x="576" y="832"/>
                    </a:cxn>
                    <a:cxn ang="0">
                      <a:pos x="576" y="928"/>
                    </a:cxn>
                    <a:cxn ang="0">
                      <a:pos x="672" y="1072"/>
                    </a:cxn>
                    <a:cxn ang="0">
                      <a:pos x="624" y="1216"/>
                    </a:cxn>
                    <a:cxn ang="0">
                      <a:pos x="720" y="1312"/>
                    </a:cxn>
                    <a:cxn ang="0">
                      <a:pos x="672" y="1456"/>
                    </a:cxn>
                    <a:cxn ang="0">
                      <a:pos x="720" y="1600"/>
                    </a:cxn>
                    <a:cxn ang="0">
                      <a:pos x="672" y="1696"/>
                    </a:cxn>
                    <a:cxn ang="0">
                      <a:pos x="768" y="1840"/>
                    </a:cxn>
                    <a:cxn ang="0">
                      <a:pos x="720" y="1984"/>
                    </a:cxn>
                    <a:cxn ang="0">
                      <a:pos x="768" y="2176"/>
                    </a:cxn>
                    <a:cxn ang="0">
                      <a:pos x="720" y="2224"/>
                    </a:cxn>
                    <a:cxn ang="0">
                      <a:pos x="768" y="2368"/>
                    </a:cxn>
                  </a:cxnLst>
                  <a:rect l="0" t="0" r="r" b="b"/>
                  <a:pathLst>
                    <a:path w="776" h="2368">
                      <a:moveTo>
                        <a:pt x="0" y="64"/>
                      </a:moveTo>
                      <a:cubicBezTo>
                        <a:pt x="112" y="32"/>
                        <a:pt x="224" y="0"/>
                        <a:pt x="240" y="16"/>
                      </a:cubicBezTo>
                      <a:cubicBezTo>
                        <a:pt x="256" y="32"/>
                        <a:pt x="80" y="136"/>
                        <a:pt x="96" y="160"/>
                      </a:cubicBezTo>
                      <a:cubicBezTo>
                        <a:pt x="112" y="184"/>
                        <a:pt x="320" y="136"/>
                        <a:pt x="336" y="160"/>
                      </a:cubicBezTo>
                      <a:cubicBezTo>
                        <a:pt x="352" y="184"/>
                        <a:pt x="184" y="272"/>
                        <a:pt x="192" y="304"/>
                      </a:cubicBezTo>
                      <a:cubicBezTo>
                        <a:pt x="200" y="336"/>
                        <a:pt x="368" y="328"/>
                        <a:pt x="384" y="352"/>
                      </a:cubicBezTo>
                      <a:cubicBezTo>
                        <a:pt x="400" y="376"/>
                        <a:pt x="272" y="424"/>
                        <a:pt x="288" y="448"/>
                      </a:cubicBezTo>
                      <a:cubicBezTo>
                        <a:pt x="304" y="472"/>
                        <a:pt x="464" y="472"/>
                        <a:pt x="480" y="496"/>
                      </a:cubicBezTo>
                      <a:cubicBezTo>
                        <a:pt x="496" y="520"/>
                        <a:pt x="376" y="568"/>
                        <a:pt x="384" y="592"/>
                      </a:cubicBezTo>
                      <a:cubicBezTo>
                        <a:pt x="392" y="616"/>
                        <a:pt x="512" y="616"/>
                        <a:pt x="528" y="640"/>
                      </a:cubicBezTo>
                      <a:cubicBezTo>
                        <a:pt x="544" y="664"/>
                        <a:pt x="472" y="704"/>
                        <a:pt x="480" y="736"/>
                      </a:cubicBezTo>
                      <a:cubicBezTo>
                        <a:pt x="488" y="768"/>
                        <a:pt x="560" y="800"/>
                        <a:pt x="576" y="832"/>
                      </a:cubicBezTo>
                      <a:cubicBezTo>
                        <a:pt x="592" y="864"/>
                        <a:pt x="560" y="888"/>
                        <a:pt x="576" y="928"/>
                      </a:cubicBezTo>
                      <a:cubicBezTo>
                        <a:pt x="592" y="968"/>
                        <a:pt x="664" y="1024"/>
                        <a:pt x="672" y="1072"/>
                      </a:cubicBezTo>
                      <a:cubicBezTo>
                        <a:pt x="680" y="1120"/>
                        <a:pt x="616" y="1176"/>
                        <a:pt x="624" y="1216"/>
                      </a:cubicBezTo>
                      <a:cubicBezTo>
                        <a:pt x="632" y="1256"/>
                        <a:pt x="712" y="1272"/>
                        <a:pt x="720" y="1312"/>
                      </a:cubicBezTo>
                      <a:cubicBezTo>
                        <a:pt x="728" y="1352"/>
                        <a:pt x="672" y="1408"/>
                        <a:pt x="672" y="1456"/>
                      </a:cubicBezTo>
                      <a:cubicBezTo>
                        <a:pt x="672" y="1504"/>
                        <a:pt x="720" y="1560"/>
                        <a:pt x="720" y="1600"/>
                      </a:cubicBezTo>
                      <a:cubicBezTo>
                        <a:pt x="720" y="1640"/>
                        <a:pt x="664" y="1656"/>
                        <a:pt x="672" y="1696"/>
                      </a:cubicBezTo>
                      <a:cubicBezTo>
                        <a:pt x="680" y="1736"/>
                        <a:pt x="760" y="1792"/>
                        <a:pt x="768" y="1840"/>
                      </a:cubicBezTo>
                      <a:cubicBezTo>
                        <a:pt x="776" y="1888"/>
                        <a:pt x="720" y="1928"/>
                        <a:pt x="720" y="1984"/>
                      </a:cubicBezTo>
                      <a:cubicBezTo>
                        <a:pt x="720" y="2040"/>
                        <a:pt x="768" y="2136"/>
                        <a:pt x="768" y="2176"/>
                      </a:cubicBezTo>
                      <a:cubicBezTo>
                        <a:pt x="768" y="2216"/>
                        <a:pt x="720" y="2192"/>
                        <a:pt x="720" y="2224"/>
                      </a:cubicBezTo>
                      <a:cubicBezTo>
                        <a:pt x="720" y="2256"/>
                        <a:pt x="744" y="2312"/>
                        <a:pt x="768" y="2368"/>
                      </a:cubicBezTo>
                    </a:path>
                  </a:pathLst>
                </a:cu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7" name="Group 120"/>
            <p:cNvGrpSpPr>
              <a:grpSpLocks/>
            </p:cNvGrpSpPr>
            <p:nvPr/>
          </p:nvGrpSpPr>
          <p:grpSpPr bwMode="auto">
            <a:xfrm>
              <a:off x="1476" y="454"/>
              <a:ext cx="4040" cy="2966"/>
              <a:chOff x="210" y="337"/>
              <a:chExt cx="5198" cy="3818"/>
            </a:xfrm>
          </p:grpSpPr>
          <p:sp>
            <p:nvSpPr>
              <p:cNvPr id="8" name="Freeform 121"/>
              <p:cNvSpPr>
                <a:spLocks/>
              </p:cNvSpPr>
              <p:nvPr/>
            </p:nvSpPr>
            <p:spPr bwMode="hidden">
              <a:xfrm flipH="1">
                <a:off x="1934" y="2382"/>
                <a:ext cx="485" cy="147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9" name="Arc 122"/>
              <p:cNvSpPr>
                <a:spLocks/>
              </p:cNvSpPr>
              <p:nvPr/>
            </p:nvSpPr>
            <p:spPr bwMode="hidden">
              <a:xfrm flipH="1">
                <a:off x="1054" y="1851"/>
                <a:ext cx="2122" cy="2304"/>
              </a:xfrm>
              <a:custGeom>
                <a:avLst/>
                <a:gdLst>
                  <a:gd name="G0" fmla="+- 0 0 0"/>
                  <a:gd name="G1" fmla="+- 20897 0 0"/>
                  <a:gd name="G2" fmla="+- 21600 0 0"/>
                  <a:gd name="T0" fmla="*/ 5467 w 21600"/>
                  <a:gd name="T1" fmla="*/ 0 h 21602"/>
                  <a:gd name="T2" fmla="*/ 21589 w 21600"/>
                  <a:gd name="T3" fmla="*/ 21602 h 21602"/>
                  <a:gd name="T4" fmla="*/ 0 w 21600"/>
                  <a:gd name="T5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0" name="Arc 123"/>
              <p:cNvSpPr>
                <a:spLocks/>
              </p:cNvSpPr>
              <p:nvPr/>
            </p:nvSpPr>
            <p:spPr bwMode="hidden">
              <a:xfrm flipH="1">
                <a:off x="1266" y="1480"/>
                <a:ext cx="1244" cy="2379"/>
              </a:xfrm>
              <a:custGeom>
                <a:avLst/>
                <a:gdLst>
                  <a:gd name="G0" fmla="+- 7340 0 0"/>
                  <a:gd name="G1" fmla="+- 21600 0 0"/>
                  <a:gd name="G2" fmla="+- 21600 0 0"/>
                  <a:gd name="T0" fmla="*/ 0 w 28940"/>
                  <a:gd name="T1" fmla="*/ 1285 h 22305"/>
                  <a:gd name="T2" fmla="*/ 28929 w 28940"/>
                  <a:gd name="T3" fmla="*/ 22305 h 22305"/>
                  <a:gd name="T4" fmla="*/ 7340 w 2894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1" name="Arc 124"/>
              <p:cNvSpPr>
                <a:spLocks/>
              </p:cNvSpPr>
              <p:nvPr/>
            </p:nvSpPr>
            <p:spPr bwMode="hidden">
              <a:xfrm flipH="1">
                <a:off x="210" y="1169"/>
                <a:ext cx="2376" cy="2379"/>
              </a:xfrm>
              <a:custGeom>
                <a:avLst/>
                <a:gdLst>
                  <a:gd name="G0" fmla="+- 12855 0 0"/>
                  <a:gd name="G1" fmla="+- 21600 0 0"/>
                  <a:gd name="G2" fmla="+- 21600 0 0"/>
                  <a:gd name="T0" fmla="*/ 0 w 34455"/>
                  <a:gd name="T1" fmla="*/ 4241 h 22305"/>
                  <a:gd name="T2" fmla="*/ 34444 w 34455"/>
                  <a:gd name="T3" fmla="*/ 22305 h 22305"/>
                  <a:gd name="T4" fmla="*/ 12855 w 34455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2" name="Arc 125"/>
              <p:cNvSpPr>
                <a:spLocks/>
              </p:cNvSpPr>
              <p:nvPr/>
            </p:nvSpPr>
            <p:spPr bwMode="hidden">
              <a:xfrm>
                <a:off x="2840" y="1503"/>
                <a:ext cx="381" cy="2379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3" name="Arc 126"/>
              <p:cNvSpPr>
                <a:spLocks/>
              </p:cNvSpPr>
              <p:nvPr/>
            </p:nvSpPr>
            <p:spPr bwMode="hidden">
              <a:xfrm>
                <a:off x="2940" y="1492"/>
                <a:ext cx="1004" cy="2379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" name="Freeform 127"/>
              <p:cNvSpPr>
                <a:spLocks/>
              </p:cNvSpPr>
              <p:nvPr/>
            </p:nvSpPr>
            <p:spPr bwMode="hidden">
              <a:xfrm>
                <a:off x="3300" y="2635"/>
                <a:ext cx="485" cy="147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5" name="Freeform 128"/>
              <p:cNvSpPr>
                <a:spLocks/>
              </p:cNvSpPr>
              <p:nvPr/>
            </p:nvSpPr>
            <p:spPr bwMode="hidden">
              <a:xfrm rot="19660755" flipV="1">
                <a:off x="2547" y="2149"/>
                <a:ext cx="441" cy="83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6" name="Freeform 129"/>
              <p:cNvSpPr>
                <a:spLocks/>
              </p:cNvSpPr>
              <p:nvPr/>
            </p:nvSpPr>
            <p:spPr bwMode="hidden">
              <a:xfrm flipH="1">
                <a:off x="489" y="2503"/>
                <a:ext cx="1085" cy="152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7" name="Freeform 130"/>
              <p:cNvSpPr>
                <a:spLocks/>
              </p:cNvSpPr>
              <p:nvPr/>
            </p:nvSpPr>
            <p:spPr bwMode="hidden">
              <a:xfrm flipH="1">
                <a:off x="1000" y="893"/>
                <a:ext cx="696" cy="152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8" name="Freeform 131"/>
              <p:cNvSpPr>
                <a:spLocks/>
              </p:cNvSpPr>
              <p:nvPr/>
            </p:nvSpPr>
            <p:spPr bwMode="hidden">
              <a:xfrm>
                <a:off x="4401" y="2279"/>
                <a:ext cx="1007" cy="160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9" name="Freeform 132"/>
              <p:cNvSpPr>
                <a:spLocks/>
              </p:cNvSpPr>
              <p:nvPr/>
            </p:nvSpPr>
            <p:spPr bwMode="hidden">
              <a:xfrm>
                <a:off x="3878" y="1470"/>
                <a:ext cx="1518" cy="106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0" name="Freeform 133"/>
              <p:cNvSpPr>
                <a:spLocks/>
              </p:cNvSpPr>
              <p:nvPr/>
            </p:nvSpPr>
            <p:spPr bwMode="hidden">
              <a:xfrm>
                <a:off x="3934" y="337"/>
                <a:ext cx="664" cy="143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1" name="Freeform 134"/>
              <p:cNvSpPr>
                <a:spLocks/>
              </p:cNvSpPr>
              <p:nvPr/>
            </p:nvSpPr>
            <p:spPr bwMode="hidden">
              <a:xfrm rot="1346631" flipH="1">
                <a:off x="1702" y="1506"/>
                <a:ext cx="440" cy="83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</p:grpSp>
      </p:grpSp>
      <p:sp>
        <p:nvSpPr>
          <p:cNvPr id="1416327" name="Rectangle 135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7213"/>
            <a:ext cx="7772400" cy="162718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16328" name="Rectangle 13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7" name="Rectangle 13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8" name="Rectangle 1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9" name="Rectangle 13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57BE23-4A9B-4714-8576-796DEA0AC6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00669D-094C-4DC0-BA34-D120B7F12D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C8CCA6-2C2E-48D3-8D82-D4A10157E0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DECA77-6B1C-43D9-A5BD-E9134C4D08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D63FC4-2550-495A-B331-1551687BA2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DBC1C9-66D6-47A1-9EC0-5C9A8159A3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12DA83-5B5A-4939-AE65-3972643D5A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61AF11-E922-4C03-94FE-7E6377FF85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B43BFA-6628-46D1-BF85-E1160EC1AF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0B3ECC-A6EC-412C-BA76-4431BEEFAE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88F14A-6A10-4DD2-AA0F-7C2EB8146D4F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4342B1-8E1D-4EF0-8049-3692BAE27E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1625"/>
            <a:ext cx="1943100" cy="57943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1625"/>
            <a:ext cx="5676900" cy="57943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77E701-E0EE-4749-852C-92F01C89AF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7659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altLang="zh-TW"/>
              <a:t>Click to edit Master title style</a:t>
            </a:r>
          </a:p>
        </p:txBody>
      </p:sp>
      <p:sp>
        <p:nvSpPr>
          <p:cNvPr id="27660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altLang="zh-TW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BAF17D-0236-443D-A123-910815DFE1F3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E995AB-77B4-4AAE-8DAC-B50CF5E1C4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64FD39-9B29-4454-9069-A87FE7523787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B981D0-E893-4079-8091-C62D1B3DBE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F17DC6-2513-46F8-A9EB-499607317EDA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93EE4-BC08-4952-9A10-9153542460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0B5FEB-4C0E-4139-B6FD-9ABEA1399D0E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1944FD-1BF2-40FD-A2C9-3EF6E71397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CFA51A-AC0D-40BD-A417-EA97131BF7AF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7E661D-197D-40F9-81C3-A81747848A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E46BE7-7D71-495D-A34C-17D27A55EF46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4B2690-0134-4A73-82A5-BDCFF482C9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DAB3DF-0CE1-4FD8-B643-C0CEEA4A22AC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E91BE9-8D36-4644-98BB-ADBA4ADA2C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B40DFC-0BF5-41C4-ACC2-FC262CB165C0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6F4B6A-2720-41F3-B5DF-8FEF254F66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35B051-591D-4F01-BF0F-23214A069AC1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527BED-1D13-4A6B-A5A0-639A6D8BA4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9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104.xml"/><Relationship Id="rId7" Type="http://schemas.openxmlformats.org/officeDocument/2006/relationships/slideLayout" Target="../slideLayouts/slideLayout108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3.xml"/><Relationship Id="rId1" Type="http://schemas.openxmlformats.org/officeDocument/2006/relationships/slideLayout" Target="../slideLayouts/slideLayout102.xml"/><Relationship Id="rId6" Type="http://schemas.openxmlformats.org/officeDocument/2006/relationships/slideLayout" Target="../slideLayouts/slideLayout107.xml"/><Relationship Id="rId11" Type="http://schemas.openxmlformats.org/officeDocument/2006/relationships/slideLayout" Target="../slideLayouts/slideLayout112.xml"/><Relationship Id="rId5" Type="http://schemas.openxmlformats.org/officeDocument/2006/relationships/slideLayout" Target="../slideLayouts/slideLayout106.xml"/><Relationship Id="rId10" Type="http://schemas.openxmlformats.org/officeDocument/2006/relationships/slideLayout" Target="../slideLayouts/slideLayout111.xml"/><Relationship Id="rId4" Type="http://schemas.openxmlformats.org/officeDocument/2006/relationships/slideLayout" Target="../slideLayouts/slideLayout105.xml"/><Relationship Id="rId9" Type="http://schemas.openxmlformats.org/officeDocument/2006/relationships/slideLayout" Target="../slideLayouts/slideLayout110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0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11" Type="http://schemas.openxmlformats.org/officeDocument/2006/relationships/slideLayout" Target="../slideLayouts/slideLayout123.xml"/><Relationship Id="rId5" Type="http://schemas.openxmlformats.org/officeDocument/2006/relationships/slideLayout" Target="../slideLayouts/slideLayout117.xml"/><Relationship Id="rId10" Type="http://schemas.openxmlformats.org/officeDocument/2006/relationships/slideLayout" Target="../slideLayouts/slideLayout122.xml"/><Relationship Id="rId4" Type="http://schemas.openxmlformats.org/officeDocument/2006/relationships/slideLayout" Target="../slideLayouts/slideLayout116.xml"/><Relationship Id="rId9" Type="http://schemas.openxmlformats.org/officeDocument/2006/relationships/slideLayout" Target="../slideLayouts/slideLayout121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1.xml"/><Relationship Id="rId3" Type="http://schemas.openxmlformats.org/officeDocument/2006/relationships/slideLayout" Target="../slideLayouts/slideLayout126.xml"/><Relationship Id="rId7" Type="http://schemas.openxmlformats.org/officeDocument/2006/relationships/slideLayout" Target="../slideLayouts/slideLayout130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5.xml"/><Relationship Id="rId1" Type="http://schemas.openxmlformats.org/officeDocument/2006/relationships/slideLayout" Target="../slideLayouts/slideLayout124.xml"/><Relationship Id="rId6" Type="http://schemas.openxmlformats.org/officeDocument/2006/relationships/slideLayout" Target="../slideLayouts/slideLayout129.xml"/><Relationship Id="rId11" Type="http://schemas.openxmlformats.org/officeDocument/2006/relationships/slideLayout" Target="../slideLayouts/slideLayout134.xml"/><Relationship Id="rId5" Type="http://schemas.openxmlformats.org/officeDocument/2006/relationships/slideLayout" Target="../slideLayouts/slideLayout128.xml"/><Relationship Id="rId10" Type="http://schemas.openxmlformats.org/officeDocument/2006/relationships/slideLayout" Target="../slideLayouts/slideLayout133.xml"/><Relationship Id="rId4" Type="http://schemas.openxmlformats.org/officeDocument/2006/relationships/slideLayout" Target="../slideLayouts/slideLayout127.xml"/><Relationship Id="rId9" Type="http://schemas.openxmlformats.org/officeDocument/2006/relationships/slideLayout" Target="../slideLayouts/slideLayout132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2.xml"/><Relationship Id="rId3" Type="http://schemas.openxmlformats.org/officeDocument/2006/relationships/slideLayout" Target="../slideLayouts/slideLayout137.xml"/><Relationship Id="rId7" Type="http://schemas.openxmlformats.org/officeDocument/2006/relationships/slideLayout" Target="../slideLayouts/slideLayout141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6.xml"/><Relationship Id="rId1" Type="http://schemas.openxmlformats.org/officeDocument/2006/relationships/slideLayout" Target="../slideLayouts/slideLayout135.xml"/><Relationship Id="rId6" Type="http://schemas.openxmlformats.org/officeDocument/2006/relationships/slideLayout" Target="../slideLayouts/slideLayout140.xml"/><Relationship Id="rId11" Type="http://schemas.openxmlformats.org/officeDocument/2006/relationships/slideLayout" Target="../slideLayouts/slideLayout145.xml"/><Relationship Id="rId5" Type="http://schemas.openxmlformats.org/officeDocument/2006/relationships/slideLayout" Target="../slideLayouts/slideLayout139.xml"/><Relationship Id="rId10" Type="http://schemas.openxmlformats.org/officeDocument/2006/relationships/slideLayout" Target="../slideLayouts/slideLayout144.xml"/><Relationship Id="rId4" Type="http://schemas.openxmlformats.org/officeDocument/2006/relationships/slideLayout" Target="../slideLayouts/slideLayout138.xml"/><Relationship Id="rId9" Type="http://schemas.openxmlformats.org/officeDocument/2006/relationships/slideLayout" Target="../slideLayouts/slideLayout143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3.xml"/><Relationship Id="rId3" Type="http://schemas.openxmlformats.org/officeDocument/2006/relationships/slideLayout" Target="../slideLayouts/slideLayout148.xml"/><Relationship Id="rId7" Type="http://schemas.openxmlformats.org/officeDocument/2006/relationships/slideLayout" Target="../slideLayouts/slideLayout152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47.xml"/><Relationship Id="rId1" Type="http://schemas.openxmlformats.org/officeDocument/2006/relationships/slideLayout" Target="../slideLayouts/slideLayout146.xml"/><Relationship Id="rId6" Type="http://schemas.openxmlformats.org/officeDocument/2006/relationships/slideLayout" Target="../slideLayouts/slideLayout151.xml"/><Relationship Id="rId11" Type="http://schemas.openxmlformats.org/officeDocument/2006/relationships/slideLayout" Target="../slideLayouts/slideLayout156.xml"/><Relationship Id="rId5" Type="http://schemas.openxmlformats.org/officeDocument/2006/relationships/slideLayout" Target="../slideLayouts/slideLayout150.xml"/><Relationship Id="rId10" Type="http://schemas.openxmlformats.org/officeDocument/2006/relationships/slideLayout" Target="../slideLayouts/slideLayout155.xml"/><Relationship Id="rId4" Type="http://schemas.openxmlformats.org/officeDocument/2006/relationships/slideLayout" Target="../slideLayouts/slideLayout149.xml"/><Relationship Id="rId9" Type="http://schemas.openxmlformats.org/officeDocument/2006/relationships/slideLayout" Target="../slideLayouts/slideLayout154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4.xml"/><Relationship Id="rId3" Type="http://schemas.openxmlformats.org/officeDocument/2006/relationships/slideLayout" Target="../slideLayouts/slideLayout159.xml"/><Relationship Id="rId7" Type="http://schemas.openxmlformats.org/officeDocument/2006/relationships/slideLayout" Target="../slideLayouts/slideLayout163.xml"/><Relationship Id="rId12" Type="http://schemas.openxmlformats.org/officeDocument/2006/relationships/theme" Target="../theme/theme15.xml"/><Relationship Id="rId2" Type="http://schemas.openxmlformats.org/officeDocument/2006/relationships/slideLayout" Target="../slideLayouts/slideLayout158.xml"/><Relationship Id="rId1" Type="http://schemas.openxmlformats.org/officeDocument/2006/relationships/slideLayout" Target="../slideLayouts/slideLayout157.xml"/><Relationship Id="rId6" Type="http://schemas.openxmlformats.org/officeDocument/2006/relationships/slideLayout" Target="../slideLayouts/slideLayout162.xml"/><Relationship Id="rId11" Type="http://schemas.openxmlformats.org/officeDocument/2006/relationships/slideLayout" Target="../slideLayouts/slideLayout167.xml"/><Relationship Id="rId5" Type="http://schemas.openxmlformats.org/officeDocument/2006/relationships/slideLayout" Target="../slideLayouts/slideLayout161.xml"/><Relationship Id="rId10" Type="http://schemas.openxmlformats.org/officeDocument/2006/relationships/slideLayout" Target="../slideLayouts/slideLayout166.xml"/><Relationship Id="rId4" Type="http://schemas.openxmlformats.org/officeDocument/2006/relationships/slideLayout" Target="../slideLayouts/slideLayout160.xml"/><Relationship Id="rId9" Type="http://schemas.openxmlformats.org/officeDocument/2006/relationships/slideLayout" Target="../slideLayouts/slideLayout165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6.xml"/><Relationship Id="rId3" Type="http://schemas.openxmlformats.org/officeDocument/2006/relationships/slideLayout" Target="../slideLayouts/slideLayout71.xml"/><Relationship Id="rId7" Type="http://schemas.openxmlformats.org/officeDocument/2006/relationships/slideLayout" Target="../slideLayouts/slideLayout75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0.xml"/><Relationship Id="rId1" Type="http://schemas.openxmlformats.org/officeDocument/2006/relationships/slideLayout" Target="../slideLayouts/slideLayout69.xml"/><Relationship Id="rId6" Type="http://schemas.openxmlformats.org/officeDocument/2006/relationships/slideLayout" Target="../slideLayouts/slideLayout74.xml"/><Relationship Id="rId11" Type="http://schemas.openxmlformats.org/officeDocument/2006/relationships/slideLayout" Target="../slideLayouts/slideLayout79.xml"/><Relationship Id="rId5" Type="http://schemas.openxmlformats.org/officeDocument/2006/relationships/slideLayout" Target="../slideLayouts/slideLayout73.xml"/><Relationship Id="rId10" Type="http://schemas.openxmlformats.org/officeDocument/2006/relationships/slideLayout" Target="../slideLayouts/slideLayout78.xml"/><Relationship Id="rId4" Type="http://schemas.openxmlformats.org/officeDocument/2006/relationships/slideLayout" Target="../slideLayouts/slideLayout72.xml"/><Relationship Id="rId9" Type="http://schemas.openxmlformats.org/officeDocument/2006/relationships/slideLayout" Target="../slideLayouts/slideLayout77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7.xml"/><Relationship Id="rId3" Type="http://schemas.openxmlformats.org/officeDocument/2006/relationships/slideLayout" Target="../slideLayouts/slideLayout82.xml"/><Relationship Id="rId7" Type="http://schemas.openxmlformats.org/officeDocument/2006/relationships/slideLayout" Target="../slideLayouts/slideLayout86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1.xml"/><Relationship Id="rId1" Type="http://schemas.openxmlformats.org/officeDocument/2006/relationships/slideLayout" Target="../slideLayouts/slideLayout80.xml"/><Relationship Id="rId6" Type="http://schemas.openxmlformats.org/officeDocument/2006/relationships/slideLayout" Target="../slideLayouts/slideLayout85.xml"/><Relationship Id="rId11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4.xml"/><Relationship Id="rId10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3.xml"/><Relationship Id="rId9" Type="http://schemas.openxmlformats.org/officeDocument/2006/relationships/slideLayout" Target="../slideLayouts/slideLayout88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8.xml"/><Relationship Id="rId3" Type="http://schemas.openxmlformats.org/officeDocument/2006/relationships/slideLayout" Target="../slideLayouts/slideLayout93.xml"/><Relationship Id="rId7" Type="http://schemas.openxmlformats.org/officeDocument/2006/relationships/slideLayout" Target="../slideLayouts/slideLayout97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2.xml"/><Relationship Id="rId1" Type="http://schemas.openxmlformats.org/officeDocument/2006/relationships/slideLayout" Target="../slideLayouts/slideLayout91.xml"/><Relationship Id="rId6" Type="http://schemas.openxmlformats.org/officeDocument/2006/relationships/slideLayout" Target="../slideLayouts/slideLayout96.xml"/><Relationship Id="rId11" Type="http://schemas.openxmlformats.org/officeDocument/2006/relationships/slideLayout" Target="../slideLayouts/slideLayout101.xml"/><Relationship Id="rId5" Type="http://schemas.openxmlformats.org/officeDocument/2006/relationships/slideLayout" Target="../slideLayouts/slideLayout95.xml"/><Relationship Id="rId10" Type="http://schemas.openxmlformats.org/officeDocument/2006/relationships/slideLayout" Target="../slideLayouts/slideLayout100.xml"/><Relationship Id="rId4" Type="http://schemas.openxmlformats.org/officeDocument/2006/relationships/slideLayout" Target="../slideLayouts/slideLayout94.xml"/><Relationship Id="rId9" Type="http://schemas.openxmlformats.org/officeDocument/2006/relationships/slideLayout" Target="../slideLayouts/slideLayout9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003399"/>
            </a:gs>
            <a:gs pos="100000">
              <a:srgbClr val="00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03811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03812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503813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grpSp>
        <p:nvGrpSpPr>
          <p:cNvPr id="1028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503815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grpSp>
          <p:nvGrpSpPr>
            <p:cNvPr id="104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503817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503818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503819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503820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503821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503822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1029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503824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03825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03826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03827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03828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03829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503830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1031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503832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45A76E7B-AF55-45C4-ACAD-D08AB58FAC7A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503833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3834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305E4E05-1A3C-42DF-8A44-B7642891EF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8990" r:id="rId1"/>
    <p:sldLayoutId id="2147488845" r:id="rId2"/>
    <p:sldLayoutId id="2147488846" r:id="rId3"/>
    <p:sldLayoutId id="2147488847" r:id="rId4"/>
    <p:sldLayoutId id="2147488848" r:id="rId5"/>
    <p:sldLayoutId id="2147488849" r:id="rId6"/>
    <p:sldLayoutId id="2147488850" r:id="rId7"/>
    <p:sldLayoutId id="2147488851" r:id="rId8"/>
    <p:sldLayoutId id="2147488852" r:id="rId9"/>
    <p:sldLayoutId id="2147488853" r:id="rId10"/>
    <p:sldLayoutId id="2147488854" r:id="rId11"/>
    <p:sldLayoutId id="214748885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PMingLiU" pitchFamily="18" charset="-12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  <a:ea typeface="PMingLiU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  <a:ea typeface="PMingLiU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  <a:ea typeface="PMingLiU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  <a:ea typeface="PMingLiU" pitchFamily="18" charset="-12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  <a:ea typeface="新細明體" pitchFamily="18" charset="-12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  <a:ea typeface="新細明體" pitchFamily="18" charset="-12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  <a:ea typeface="新細明體" pitchFamily="18" charset="-12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kumimoji="1" sz="3200">
          <a:solidFill>
            <a:schemeClr val="tx1"/>
          </a:solidFill>
          <a:latin typeface="+mn-lt"/>
          <a:ea typeface="PMingLiU" pitchFamily="18" charset="-12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PMingLiU" pitchFamily="18" charset="-12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kumimoji="1" sz="2400">
          <a:solidFill>
            <a:schemeClr val="tx1"/>
          </a:solidFill>
          <a:latin typeface="+mn-lt"/>
          <a:ea typeface="PMingLiU" pitchFamily="18" charset="-12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PMingLiU" pitchFamily="18" charset="-12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kumimoji="1" sz="2000">
          <a:solidFill>
            <a:schemeClr val="tx1"/>
          </a:solidFill>
          <a:latin typeface="+mn-lt"/>
          <a:ea typeface="PMingLiU" pitchFamily="18" charset="-12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Freeform 2"/>
          <p:cNvSpPr>
            <a:spLocks/>
          </p:cNvSpPr>
          <p:nvPr/>
        </p:nvSpPr>
        <p:spPr bwMode="hidden">
          <a:xfrm>
            <a:off x="-11113" y="1836738"/>
            <a:ext cx="2268538" cy="2709862"/>
          </a:xfrm>
          <a:custGeom>
            <a:avLst/>
            <a:gdLst/>
            <a:ahLst/>
            <a:cxnLst>
              <a:cxn ang="0">
                <a:pos x="808" y="283"/>
              </a:cxn>
              <a:cxn ang="0">
                <a:pos x="673" y="252"/>
              </a:cxn>
              <a:cxn ang="0">
                <a:pos x="654" y="0"/>
              </a:cxn>
              <a:cxn ang="0">
                <a:pos x="488" y="13"/>
              </a:cxn>
              <a:cxn ang="0">
                <a:pos x="476" y="252"/>
              </a:cxn>
              <a:cxn ang="0">
                <a:pos x="365" y="290"/>
              </a:cxn>
              <a:cxn ang="0">
                <a:pos x="206" y="86"/>
              </a:cxn>
              <a:cxn ang="0">
                <a:pos x="95" y="148"/>
              </a:cxn>
              <a:cxn ang="0">
                <a:pos x="200" y="376"/>
              </a:cxn>
              <a:cxn ang="0">
                <a:pos x="126" y="450"/>
              </a:cxn>
              <a:cxn ang="0">
                <a:pos x="0" y="423"/>
              </a:cxn>
              <a:cxn ang="0">
                <a:pos x="0" y="1273"/>
              </a:cxn>
              <a:cxn ang="0">
                <a:pos x="101" y="1226"/>
              </a:cxn>
              <a:cxn ang="0">
                <a:pos x="181" y="1306"/>
              </a:cxn>
              <a:cxn ang="0">
                <a:pos x="70" y="1509"/>
              </a:cxn>
              <a:cxn ang="0">
                <a:pos x="175" y="1596"/>
              </a:cxn>
              <a:cxn ang="0">
                <a:pos x="365" y="1411"/>
              </a:cxn>
              <a:cxn ang="0">
                <a:pos x="476" y="1448"/>
              </a:cxn>
              <a:cxn ang="0">
                <a:pos x="501" y="1700"/>
              </a:cxn>
              <a:cxn ang="0">
                <a:pos x="667" y="1707"/>
              </a:cxn>
              <a:cxn ang="0">
                <a:pos x="685" y="1442"/>
              </a:cxn>
              <a:cxn ang="0">
                <a:pos x="826" y="1405"/>
              </a:cxn>
              <a:cxn ang="0">
                <a:pos x="993" y="1590"/>
              </a:cxn>
              <a:cxn ang="0">
                <a:pos x="1103" y="1522"/>
              </a:cxn>
              <a:cxn ang="0">
                <a:pos x="993" y="1300"/>
              </a:cxn>
              <a:cxn ang="0">
                <a:pos x="1067" y="1207"/>
              </a:cxn>
              <a:cxn ang="0">
                <a:pos x="1288" y="1312"/>
              </a:cxn>
              <a:cxn ang="0">
                <a:pos x="1355" y="1196"/>
              </a:cxn>
              <a:cxn ang="0">
                <a:pos x="1153" y="1047"/>
              </a:cxn>
              <a:cxn ang="0">
                <a:pos x="1177" y="918"/>
              </a:cxn>
              <a:cxn ang="0">
                <a:pos x="1429" y="894"/>
              </a:cxn>
              <a:cxn ang="0">
                <a:pos x="1423" y="764"/>
              </a:cxn>
              <a:cxn ang="0">
                <a:pos x="1171" y="727"/>
              </a:cxn>
              <a:cxn ang="0">
                <a:pos x="1146" y="629"/>
              </a:cxn>
              <a:cxn ang="0">
                <a:pos x="1349" y="487"/>
              </a:cxn>
              <a:cxn ang="0">
                <a:pos x="1282" y="370"/>
              </a:cxn>
              <a:cxn ang="0">
                <a:pos x="1054" y="462"/>
              </a:cxn>
              <a:cxn ang="0">
                <a:pos x="980" y="388"/>
              </a:cxn>
              <a:cxn ang="0">
                <a:pos x="1097" y="173"/>
              </a:cxn>
              <a:cxn ang="0">
                <a:pos x="986" y="105"/>
              </a:cxn>
              <a:cxn ang="0">
                <a:pos x="808" y="283"/>
              </a:cxn>
            </a:cxnLst>
            <a:rect l="0" t="0" r="r" b="b"/>
            <a:pathLst>
              <a:path w="1429" h="1707">
                <a:moveTo>
                  <a:pt x="808" y="283"/>
                </a:moveTo>
                <a:lnTo>
                  <a:pt x="673" y="252"/>
                </a:lnTo>
                <a:lnTo>
                  <a:pt x="654" y="0"/>
                </a:lnTo>
                <a:lnTo>
                  <a:pt x="488" y="13"/>
                </a:lnTo>
                <a:lnTo>
                  <a:pt x="476" y="252"/>
                </a:lnTo>
                <a:lnTo>
                  <a:pt x="365" y="290"/>
                </a:lnTo>
                <a:lnTo>
                  <a:pt x="206" y="86"/>
                </a:lnTo>
                <a:lnTo>
                  <a:pt x="95" y="148"/>
                </a:lnTo>
                <a:lnTo>
                  <a:pt x="200" y="376"/>
                </a:lnTo>
                <a:lnTo>
                  <a:pt x="126" y="450"/>
                </a:lnTo>
                <a:lnTo>
                  <a:pt x="0" y="423"/>
                </a:lnTo>
                <a:lnTo>
                  <a:pt x="0" y="1273"/>
                </a:lnTo>
                <a:lnTo>
                  <a:pt x="101" y="1226"/>
                </a:lnTo>
                <a:lnTo>
                  <a:pt x="181" y="1306"/>
                </a:lnTo>
                <a:lnTo>
                  <a:pt x="70" y="1509"/>
                </a:lnTo>
                <a:lnTo>
                  <a:pt x="175" y="1596"/>
                </a:lnTo>
                <a:lnTo>
                  <a:pt x="365" y="1411"/>
                </a:lnTo>
                <a:lnTo>
                  <a:pt x="476" y="1448"/>
                </a:lnTo>
                <a:lnTo>
                  <a:pt x="501" y="1700"/>
                </a:lnTo>
                <a:lnTo>
                  <a:pt x="667" y="1707"/>
                </a:lnTo>
                <a:lnTo>
                  <a:pt x="685" y="1442"/>
                </a:lnTo>
                <a:lnTo>
                  <a:pt x="826" y="1405"/>
                </a:lnTo>
                <a:lnTo>
                  <a:pt x="993" y="1590"/>
                </a:lnTo>
                <a:lnTo>
                  <a:pt x="1103" y="1522"/>
                </a:lnTo>
                <a:lnTo>
                  <a:pt x="993" y="1300"/>
                </a:lnTo>
                <a:lnTo>
                  <a:pt x="1067" y="1207"/>
                </a:lnTo>
                <a:lnTo>
                  <a:pt x="1288" y="1312"/>
                </a:lnTo>
                <a:lnTo>
                  <a:pt x="1355" y="1196"/>
                </a:lnTo>
                <a:lnTo>
                  <a:pt x="1153" y="1047"/>
                </a:lnTo>
                <a:lnTo>
                  <a:pt x="1177" y="918"/>
                </a:lnTo>
                <a:lnTo>
                  <a:pt x="1429" y="894"/>
                </a:lnTo>
                <a:lnTo>
                  <a:pt x="1423" y="764"/>
                </a:lnTo>
                <a:lnTo>
                  <a:pt x="1171" y="727"/>
                </a:lnTo>
                <a:lnTo>
                  <a:pt x="1146" y="629"/>
                </a:lnTo>
                <a:lnTo>
                  <a:pt x="1349" y="487"/>
                </a:lnTo>
                <a:lnTo>
                  <a:pt x="1282" y="370"/>
                </a:lnTo>
                <a:lnTo>
                  <a:pt x="1054" y="462"/>
                </a:lnTo>
                <a:lnTo>
                  <a:pt x="980" y="388"/>
                </a:lnTo>
                <a:lnTo>
                  <a:pt x="1097" y="173"/>
                </a:lnTo>
                <a:lnTo>
                  <a:pt x="986" y="105"/>
                </a:lnTo>
                <a:lnTo>
                  <a:pt x="808" y="283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91139" name="Freeform 3"/>
          <p:cNvSpPr>
            <a:spLocks/>
          </p:cNvSpPr>
          <p:nvPr/>
        </p:nvSpPr>
        <p:spPr bwMode="hidden">
          <a:xfrm>
            <a:off x="107950" y="15875"/>
            <a:ext cx="838200" cy="787400"/>
          </a:xfrm>
          <a:custGeom>
            <a:avLst/>
            <a:gdLst/>
            <a:ahLst/>
            <a:cxnLst>
              <a:cxn ang="0">
                <a:pos x="335" y="56"/>
              </a:cxn>
              <a:cxn ang="0">
                <a:pos x="293" y="46"/>
              </a:cxn>
              <a:cxn ang="0">
                <a:pos x="288" y="0"/>
              </a:cxn>
              <a:cxn ang="0">
                <a:pos x="238" y="0"/>
              </a:cxn>
              <a:cxn ang="0">
                <a:pos x="232" y="46"/>
              </a:cxn>
              <a:cxn ang="0">
                <a:pos x="198" y="58"/>
              </a:cxn>
              <a:cxn ang="0">
                <a:pos x="146" y="0"/>
              </a:cxn>
              <a:cxn ang="0">
                <a:pos x="114" y="14"/>
              </a:cxn>
              <a:cxn ang="0">
                <a:pos x="147" y="84"/>
              </a:cxn>
              <a:cxn ang="0">
                <a:pos x="124" y="107"/>
              </a:cxn>
              <a:cxn ang="0">
                <a:pos x="50" y="81"/>
              </a:cxn>
              <a:cxn ang="0">
                <a:pos x="32" y="109"/>
              </a:cxn>
              <a:cxn ang="0">
                <a:pos x="90" y="159"/>
              </a:cxn>
              <a:cxn ang="0">
                <a:pos x="80" y="197"/>
              </a:cxn>
              <a:cxn ang="0">
                <a:pos x="2" y="202"/>
              </a:cxn>
              <a:cxn ang="0">
                <a:pos x="0" y="244"/>
              </a:cxn>
              <a:cxn ang="0">
                <a:pos x="80" y="256"/>
              </a:cxn>
              <a:cxn ang="0">
                <a:pos x="88" y="292"/>
              </a:cxn>
              <a:cxn ang="0">
                <a:pos x="29" y="345"/>
              </a:cxn>
              <a:cxn ang="0">
                <a:pos x="50" y="378"/>
              </a:cxn>
              <a:cxn ang="0">
                <a:pos x="116" y="347"/>
              </a:cxn>
              <a:cxn ang="0">
                <a:pos x="141" y="372"/>
              </a:cxn>
              <a:cxn ang="0">
                <a:pos x="107" y="435"/>
              </a:cxn>
              <a:cxn ang="0">
                <a:pos x="139" y="462"/>
              </a:cxn>
              <a:cxn ang="0">
                <a:pos x="198" y="404"/>
              </a:cxn>
              <a:cxn ang="0">
                <a:pos x="232" y="416"/>
              </a:cxn>
              <a:cxn ang="0">
                <a:pos x="240" y="494"/>
              </a:cxn>
              <a:cxn ang="0">
                <a:pos x="292" y="496"/>
              </a:cxn>
              <a:cxn ang="0">
                <a:pos x="297" y="414"/>
              </a:cxn>
              <a:cxn ang="0">
                <a:pos x="341" y="403"/>
              </a:cxn>
              <a:cxn ang="0">
                <a:pos x="393" y="460"/>
              </a:cxn>
              <a:cxn ang="0">
                <a:pos x="427" y="439"/>
              </a:cxn>
              <a:cxn ang="0">
                <a:pos x="393" y="370"/>
              </a:cxn>
              <a:cxn ang="0">
                <a:pos x="416" y="341"/>
              </a:cxn>
              <a:cxn ang="0">
                <a:pos x="484" y="374"/>
              </a:cxn>
              <a:cxn ang="0">
                <a:pos x="505" y="338"/>
              </a:cxn>
              <a:cxn ang="0">
                <a:pos x="442" y="292"/>
              </a:cxn>
              <a:cxn ang="0">
                <a:pos x="450" y="252"/>
              </a:cxn>
              <a:cxn ang="0">
                <a:pos x="528" y="244"/>
              </a:cxn>
              <a:cxn ang="0">
                <a:pos x="526" y="204"/>
              </a:cxn>
              <a:cxn ang="0">
                <a:pos x="448" y="193"/>
              </a:cxn>
              <a:cxn ang="0">
                <a:pos x="440" y="162"/>
              </a:cxn>
              <a:cxn ang="0">
                <a:pos x="503" y="119"/>
              </a:cxn>
              <a:cxn ang="0">
                <a:pos x="482" y="82"/>
              </a:cxn>
              <a:cxn ang="0">
                <a:pos x="412" y="111"/>
              </a:cxn>
              <a:cxn ang="0">
                <a:pos x="389" y="88"/>
              </a:cxn>
              <a:cxn ang="0">
                <a:pos x="425" y="21"/>
              </a:cxn>
              <a:cxn ang="0">
                <a:pos x="391" y="0"/>
              </a:cxn>
              <a:cxn ang="0">
                <a:pos x="335" y="56"/>
              </a:cxn>
            </a:cxnLst>
            <a:rect l="0" t="0" r="r" b="b"/>
            <a:pathLst>
              <a:path w="528" h="496">
                <a:moveTo>
                  <a:pt x="335" y="56"/>
                </a:moveTo>
                <a:lnTo>
                  <a:pt x="293" y="46"/>
                </a:lnTo>
                <a:lnTo>
                  <a:pt x="288" y="0"/>
                </a:lnTo>
                <a:lnTo>
                  <a:pt x="238" y="0"/>
                </a:lnTo>
                <a:lnTo>
                  <a:pt x="232" y="46"/>
                </a:lnTo>
                <a:lnTo>
                  <a:pt x="198" y="58"/>
                </a:lnTo>
                <a:lnTo>
                  <a:pt x="146" y="0"/>
                </a:lnTo>
                <a:lnTo>
                  <a:pt x="114" y="14"/>
                </a:lnTo>
                <a:lnTo>
                  <a:pt x="147" y="84"/>
                </a:lnTo>
                <a:lnTo>
                  <a:pt x="124" y="107"/>
                </a:lnTo>
                <a:lnTo>
                  <a:pt x="50" y="81"/>
                </a:lnTo>
                <a:lnTo>
                  <a:pt x="32" y="109"/>
                </a:lnTo>
                <a:lnTo>
                  <a:pt x="90" y="159"/>
                </a:lnTo>
                <a:lnTo>
                  <a:pt x="80" y="197"/>
                </a:lnTo>
                <a:lnTo>
                  <a:pt x="2" y="202"/>
                </a:lnTo>
                <a:lnTo>
                  <a:pt x="0" y="244"/>
                </a:lnTo>
                <a:lnTo>
                  <a:pt x="80" y="256"/>
                </a:lnTo>
                <a:lnTo>
                  <a:pt x="88" y="292"/>
                </a:lnTo>
                <a:lnTo>
                  <a:pt x="29" y="345"/>
                </a:lnTo>
                <a:lnTo>
                  <a:pt x="50" y="378"/>
                </a:lnTo>
                <a:lnTo>
                  <a:pt x="116" y="347"/>
                </a:lnTo>
                <a:lnTo>
                  <a:pt x="141" y="372"/>
                </a:lnTo>
                <a:lnTo>
                  <a:pt x="107" y="435"/>
                </a:lnTo>
                <a:lnTo>
                  <a:pt x="139" y="462"/>
                </a:lnTo>
                <a:lnTo>
                  <a:pt x="198" y="404"/>
                </a:lnTo>
                <a:lnTo>
                  <a:pt x="232" y="416"/>
                </a:lnTo>
                <a:lnTo>
                  <a:pt x="240" y="494"/>
                </a:lnTo>
                <a:lnTo>
                  <a:pt x="292" y="496"/>
                </a:lnTo>
                <a:lnTo>
                  <a:pt x="297" y="414"/>
                </a:lnTo>
                <a:lnTo>
                  <a:pt x="341" y="403"/>
                </a:lnTo>
                <a:lnTo>
                  <a:pt x="393" y="460"/>
                </a:lnTo>
                <a:lnTo>
                  <a:pt x="427" y="439"/>
                </a:lnTo>
                <a:lnTo>
                  <a:pt x="393" y="370"/>
                </a:lnTo>
                <a:lnTo>
                  <a:pt x="416" y="341"/>
                </a:lnTo>
                <a:lnTo>
                  <a:pt x="484" y="374"/>
                </a:lnTo>
                <a:lnTo>
                  <a:pt x="505" y="338"/>
                </a:lnTo>
                <a:lnTo>
                  <a:pt x="442" y="292"/>
                </a:lnTo>
                <a:lnTo>
                  <a:pt x="450" y="252"/>
                </a:lnTo>
                <a:lnTo>
                  <a:pt x="528" y="244"/>
                </a:lnTo>
                <a:lnTo>
                  <a:pt x="526" y="204"/>
                </a:lnTo>
                <a:lnTo>
                  <a:pt x="448" y="193"/>
                </a:lnTo>
                <a:lnTo>
                  <a:pt x="440" y="162"/>
                </a:lnTo>
                <a:lnTo>
                  <a:pt x="503" y="119"/>
                </a:lnTo>
                <a:lnTo>
                  <a:pt x="482" y="82"/>
                </a:lnTo>
                <a:lnTo>
                  <a:pt x="412" y="111"/>
                </a:lnTo>
                <a:lnTo>
                  <a:pt x="389" y="88"/>
                </a:lnTo>
                <a:lnTo>
                  <a:pt x="425" y="21"/>
                </a:lnTo>
                <a:lnTo>
                  <a:pt x="391" y="0"/>
                </a:lnTo>
                <a:lnTo>
                  <a:pt x="335" y="56"/>
                </a:lnTo>
                <a:close/>
              </a:path>
            </a:pathLst>
          </a:custGeom>
          <a:gradFill rotWithShape="0">
            <a:gsLst>
              <a:gs pos="0">
                <a:schemeClr val="accent1"/>
              </a:gs>
              <a:gs pos="100000">
                <a:schemeClr val="bg1"/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91140" name="Freeform 4"/>
          <p:cNvSpPr>
            <a:spLocks/>
          </p:cNvSpPr>
          <p:nvPr/>
        </p:nvSpPr>
        <p:spPr bwMode="hidden">
          <a:xfrm>
            <a:off x="1192213" y="354013"/>
            <a:ext cx="2266950" cy="2270125"/>
          </a:xfrm>
          <a:custGeom>
            <a:avLst/>
            <a:gdLst/>
            <a:ahLst/>
            <a:cxnLst>
              <a:cxn ang="0">
                <a:pos x="1469" y="384"/>
              </a:cxn>
              <a:cxn ang="0">
                <a:pos x="1285" y="342"/>
              </a:cxn>
              <a:cxn ang="0">
                <a:pos x="1260" y="0"/>
              </a:cxn>
              <a:cxn ang="0">
                <a:pos x="1035" y="17"/>
              </a:cxn>
              <a:cxn ang="0">
                <a:pos x="1018" y="342"/>
              </a:cxn>
              <a:cxn ang="0">
                <a:pos x="868" y="393"/>
              </a:cxn>
              <a:cxn ang="0">
                <a:pos x="651" y="117"/>
              </a:cxn>
              <a:cxn ang="0">
                <a:pos x="501" y="201"/>
              </a:cxn>
              <a:cxn ang="0">
                <a:pos x="643" y="509"/>
              </a:cxn>
              <a:cxn ang="0">
                <a:pos x="543" y="610"/>
              </a:cxn>
              <a:cxn ang="0">
                <a:pos x="217" y="493"/>
              </a:cxn>
              <a:cxn ang="0">
                <a:pos x="142" y="618"/>
              </a:cxn>
              <a:cxn ang="0">
                <a:pos x="392" y="835"/>
              </a:cxn>
              <a:cxn ang="0">
                <a:pos x="351" y="1002"/>
              </a:cxn>
              <a:cxn ang="0">
                <a:pos x="8" y="1027"/>
              </a:cxn>
              <a:cxn ang="0">
                <a:pos x="0" y="1211"/>
              </a:cxn>
              <a:cxn ang="0">
                <a:pos x="351" y="1261"/>
              </a:cxn>
              <a:cxn ang="0">
                <a:pos x="384" y="1419"/>
              </a:cxn>
              <a:cxn ang="0">
                <a:pos x="125" y="1653"/>
              </a:cxn>
              <a:cxn ang="0">
                <a:pos x="217" y="1795"/>
              </a:cxn>
              <a:cxn ang="0">
                <a:pos x="509" y="1661"/>
              </a:cxn>
              <a:cxn ang="0">
                <a:pos x="618" y="1770"/>
              </a:cxn>
              <a:cxn ang="0">
                <a:pos x="467" y="2045"/>
              </a:cxn>
              <a:cxn ang="0">
                <a:pos x="609" y="2162"/>
              </a:cxn>
              <a:cxn ang="0">
                <a:pos x="868" y="1912"/>
              </a:cxn>
              <a:cxn ang="0">
                <a:pos x="1018" y="1962"/>
              </a:cxn>
              <a:cxn ang="0">
                <a:pos x="1052" y="2304"/>
              </a:cxn>
              <a:cxn ang="0">
                <a:pos x="1277" y="2313"/>
              </a:cxn>
              <a:cxn ang="0">
                <a:pos x="1302" y="1954"/>
              </a:cxn>
              <a:cxn ang="0">
                <a:pos x="1494" y="1904"/>
              </a:cxn>
              <a:cxn ang="0">
                <a:pos x="1720" y="2154"/>
              </a:cxn>
              <a:cxn ang="0">
                <a:pos x="1870" y="2062"/>
              </a:cxn>
              <a:cxn ang="0">
                <a:pos x="1720" y="1762"/>
              </a:cxn>
              <a:cxn ang="0">
                <a:pos x="1820" y="1636"/>
              </a:cxn>
              <a:cxn ang="0">
                <a:pos x="2120" y="1778"/>
              </a:cxn>
              <a:cxn ang="0">
                <a:pos x="2212" y="1620"/>
              </a:cxn>
              <a:cxn ang="0">
                <a:pos x="1937" y="1419"/>
              </a:cxn>
              <a:cxn ang="0">
                <a:pos x="1970" y="1244"/>
              </a:cxn>
              <a:cxn ang="0">
                <a:pos x="2312" y="1211"/>
              </a:cxn>
              <a:cxn ang="0">
                <a:pos x="2304" y="1035"/>
              </a:cxn>
              <a:cxn ang="0">
                <a:pos x="1962" y="985"/>
              </a:cxn>
              <a:cxn ang="0">
                <a:pos x="1928" y="852"/>
              </a:cxn>
              <a:cxn ang="0">
                <a:pos x="2204" y="660"/>
              </a:cxn>
              <a:cxn ang="0">
                <a:pos x="2112" y="501"/>
              </a:cxn>
              <a:cxn ang="0">
                <a:pos x="1803" y="626"/>
              </a:cxn>
              <a:cxn ang="0">
                <a:pos x="1703" y="526"/>
              </a:cxn>
              <a:cxn ang="0">
                <a:pos x="1861" y="234"/>
              </a:cxn>
              <a:cxn ang="0">
                <a:pos x="1711" y="142"/>
              </a:cxn>
              <a:cxn ang="0">
                <a:pos x="1469" y="384"/>
              </a:cxn>
            </a:cxnLst>
            <a:rect l="0" t="0" r="r" b="b"/>
            <a:pathLst>
              <a:path w="2312" h="2313">
                <a:moveTo>
                  <a:pt x="1469" y="384"/>
                </a:moveTo>
                <a:lnTo>
                  <a:pt x="1285" y="342"/>
                </a:lnTo>
                <a:lnTo>
                  <a:pt x="1260" y="0"/>
                </a:lnTo>
                <a:lnTo>
                  <a:pt x="1035" y="17"/>
                </a:lnTo>
                <a:lnTo>
                  <a:pt x="1018" y="342"/>
                </a:lnTo>
                <a:lnTo>
                  <a:pt x="868" y="393"/>
                </a:lnTo>
                <a:lnTo>
                  <a:pt x="651" y="117"/>
                </a:lnTo>
                <a:lnTo>
                  <a:pt x="501" y="201"/>
                </a:lnTo>
                <a:lnTo>
                  <a:pt x="643" y="509"/>
                </a:lnTo>
                <a:lnTo>
                  <a:pt x="543" y="610"/>
                </a:lnTo>
                <a:lnTo>
                  <a:pt x="217" y="493"/>
                </a:lnTo>
                <a:lnTo>
                  <a:pt x="142" y="618"/>
                </a:lnTo>
                <a:lnTo>
                  <a:pt x="392" y="835"/>
                </a:lnTo>
                <a:lnTo>
                  <a:pt x="351" y="1002"/>
                </a:lnTo>
                <a:lnTo>
                  <a:pt x="8" y="1027"/>
                </a:lnTo>
                <a:lnTo>
                  <a:pt x="0" y="1211"/>
                </a:lnTo>
                <a:lnTo>
                  <a:pt x="351" y="1261"/>
                </a:lnTo>
                <a:lnTo>
                  <a:pt x="384" y="1419"/>
                </a:lnTo>
                <a:lnTo>
                  <a:pt x="125" y="1653"/>
                </a:lnTo>
                <a:lnTo>
                  <a:pt x="217" y="1795"/>
                </a:lnTo>
                <a:lnTo>
                  <a:pt x="509" y="1661"/>
                </a:lnTo>
                <a:lnTo>
                  <a:pt x="618" y="1770"/>
                </a:lnTo>
                <a:lnTo>
                  <a:pt x="467" y="2045"/>
                </a:lnTo>
                <a:lnTo>
                  <a:pt x="609" y="2162"/>
                </a:lnTo>
                <a:lnTo>
                  <a:pt x="868" y="1912"/>
                </a:lnTo>
                <a:lnTo>
                  <a:pt x="1018" y="1962"/>
                </a:lnTo>
                <a:lnTo>
                  <a:pt x="1052" y="2304"/>
                </a:lnTo>
                <a:lnTo>
                  <a:pt x="1277" y="2313"/>
                </a:lnTo>
                <a:lnTo>
                  <a:pt x="1302" y="1954"/>
                </a:lnTo>
                <a:lnTo>
                  <a:pt x="1494" y="1904"/>
                </a:lnTo>
                <a:lnTo>
                  <a:pt x="1720" y="2154"/>
                </a:lnTo>
                <a:lnTo>
                  <a:pt x="1870" y="2062"/>
                </a:lnTo>
                <a:lnTo>
                  <a:pt x="1720" y="1762"/>
                </a:lnTo>
                <a:lnTo>
                  <a:pt x="1820" y="1636"/>
                </a:lnTo>
                <a:lnTo>
                  <a:pt x="2120" y="1778"/>
                </a:lnTo>
                <a:lnTo>
                  <a:pt x="2212" y="1620"/>
                </a:lnTo>
                <a:lnTo>
                  <a:pt x="1937" y="1419"/>
                </a:lnTo>
                <a:lnTo>
                  <a:pt x="1970" y="1244"/>
                </a:lnTo>
                <a:lnTo>
                  <a:pt x="2312" y="1211"/>
                </a:lnTo>
                <a:lnTo>
                  <a:pt x="2304" y="1035"/>
                </a:lnTo>
                <a:lnTo>
                  <a:pt x="1962" y="985"/>
                </a:lnTo>
                <a:lnTo>
                  <a:pt x="1928" y="852"/>
                </a:lnTo>
                <a:lnTo>
                  <a:pt x="2204" y="660"/>
                </a:lnTo>
                <a:lnTo>
                  <a:pt x="2112" y="501"/>
                </a:lnTo>
                <a:lnTo>
                  <a:pt x="1803" y="626"/>
                </a:lnTo>
                <a:lnTo>
                  <a:pt x="1703" y="526"/>
                </a:lnTo>
                <a:lnTo>
                  <a:pt x="1861" y="234"/>
                </a:lnTo>
                <a:lnTo>
                  <a:pt x="1711" y="142"/>
                </a:lnTo>
                <a:lnTo>
                  <a:pt x="1469" y="384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91141" name="Freeform 5"/>
          <p:cNvSpPr>
            <a:spLocks/>
          </p:cNvSpPr>
          <p:nvPr/>
        </p:nvSpPr>
        <p:spPr bwMode="hidden">
          <a:xfrm>
            <a:off x="2532063" y="1270000"/>
            <a:ext cx="3670300" cy="3671888"/>
          </a:xfrm>
          <a:custGeom>
            <a:avLst/>
            <a:gdLst/>
            <a:ahLst/>
            <a:cxnLst>
              <a:cxn ang="0">
                <a:pos x="1469" y="384"/>
              </a:cxn>
              <a:cxn ang="0">
                <a:pos x="1285" y="342"/>
              </a:cxn>
              <a:cxn ang="0">
                <a:pos x="1260" y="0"/>
              </a:cxn>
              <a:cxn ang="0">
                <a:pos x="1035" y="17"/>
              </a:cxn>
              <a:cxn ang="0">
                <a:pos x="1018" y="342"/>
              </a:cxn>
              <a:cxn ang="0">
                <a:pos x="868" y="393"/>
              </a:cxn>
              <a:cxn ang="0">
                <a:pos x="651" y="117"/>
              </a:cxn>
              <a:cxn ang="0">
                <a:pos x="501" y="201"/>
              </a:cxn>
              <a:cxn ang="0">
                <a:pos x="643" y="509"/>
              </a:cxn>
              <a:cxn ang="0">
                <a:pos x="543" y="610"/>
              </a:cxn>
              <a:cxn ang="0">
                <a:pos x="217" y="493"/>
              </a:cxn>
              <a:cxn ang="0">
                <a:pos x="142" y="618"/>
              </a:cxn>
              <a:cxn ang="0">
                <a:pos x="392" y="835"/>
              </a:cxn>
              <a:cxn ang="0">
                <a:pos x="351" y="1002"/>
              </a:cxn>
              <a:cxn ang="0">
                <a:pos x="8" y="1027"/>
              </a:cxn>
              <a:cxn ang="0">
                <a:pos x="0" y="1211"/>
              </a:cxn>
              <a:cxn ang="0">
                <a:pos x="351" y="1261"/>
              </a:cxn>
              <a:cxn ang="0">
                <a:pos x="384" y="1419"/>
              </a:cxn>
              <a:cxn ang="0">
                <a:pos x="125" y="1653"/>
              </a:cxn>
              <a:cxn ang="0">
                <a:pos x="217" y="1795"/>
              </a:cxn>
              <a:cxn ang="0">
                <a:pos x="509" y="1661"/>
              </a:cxn>
              <a:cxn ang="0">
                <a:pos x="618" y="1770"/>
              </a:cxn>
              <a:cxn ang="0">
                <a:pos x="467" y="2045"/>
              </a:cxn>
              <a:cxn ang="0">
                <a:pos x="609" y="2162"/>
              </a:cxn>
              <a:cxn ang="0">
                <a:pos x="868" y="1912"/>
              </a:cxn>
              <a:cxn ang="0">
                <a:pos x="1018" y="1962"/>
              </a:cxn>
              <a:cxn ang="0">
                <a:pos x="1052" y="2304"/>
              </a:cxn>
              <a:cxn ang="0">
                <a:pos x="1277" y="2313"/>
              </a:cxn>
              <a:cxn ang="0">
                <a:pos x="1302" y="1954"/>
              </a:cxn>
              <a:cxn ang="0">
                <a:pos x="1494" y="1904"/>
              </a:cxn>
              <a:cxn ang="0">
                <a:pos x="1720" y="2154"/>
              </a:cxn>
              <a:cxn ang="0">
                <a:pos x="1870" y="2062"/>
              </a:cxn>
              <a:cxn ang="0">
                <a:pos x="1720" y="1762"/>
              </a:cxn>
              <a:cxn ang="0">
                <a:pos x="1820" y="1636"/>
              </a:cxn>
              <a:cxn ang="0">
                <a:pos x="2120" y="1778"/>
              </a:cxn>
              <a:cxn ang="0">
                <a:pos x="2212" y="1620"/>
              </a:cxn>
              <a:cxn ang="0">
                <a:pos x="1937" y="1419"/>
              </a:cxn>
              <a:cxn ang="0">
                <a:pos x="1970" y="1244"/>
              </a:cxn>
              <a:cxn ang="0">
                <a:pos x="2312" y="1211"/>
              </a:cxn>
              <a:cxn ang="0">
                <a:pos x="2304" y="1035"/>
              </a:cxn>
              <a:cxn ang="0">
                <a:pos x="1962" y="985"/>
              </a:cxn>
              <a:cxn ang="0">
                <a:pos x="1928" y="852"/>
              </a:cxn>
              <a:cxn ang="0">
                <a:pos x="2204" y="660"/>
              </a:cxn>
              <a:cxn ang="0">
                <a:pos x="2112" y="501"/>
              </a:cxn>
              <a:cxn ang="0">
                <a:pos x="1803" y="626"/>
              </a:cxn>
              <a:cxn ang="0">
                <a:pos x="1703" y="526"/>
              </a:cxn>
              <a:cxn ang="0">
                <a:pos x="1861" y="234"/>
              </a:cxn>
              <a:cxn ang="0">
                <a:pos x="1711" y="142"/>
              </a:cxn>
              <a:cxn ang="0">
                <a:pos x="1469" y="384"/>
              </a:cxn>
            </a:cxnLst>
            <a:rect l="0" t="0" r="r" b="b"/>
            <a:pathLst>
              <a:path w="2312" h="2313">
                <a:moveTo>
                  <a:pt x="1469" y="384"/>
                </a:moveTo>
                <a:lnTo>
                  <a:pt x="1285" y="342"/>
                </a:lnTo>
                <a:lnTo>
                  <a:pt x="1260" y="0"/>
                </a:lnTo>
                <a:lnTo>
                  <a:pt x="1035" y="17"/>
                </a:lnTo>
                <a:lnTo>
                  <a:pt x="1018" y="342"/>
                </a:lnTo>
                <a:lnTo>
                  <a:pt x="868" y="393"/>
                </a:lnTo>
                <a:lnTo>
                  <a:pt x="651" y="117"/>
                </a:lnTo>
                <a:lnTo>
                  <a:pt x="501" y="201"/>
                </a:lnTo>
                <a:lnTo>
                  <a:pt x="643" y="509"/>
                </a:lnTo>
                <a:lnTo>
                  <a:pt x="543" y="610"/>
                </a:lnTo>
                <a:lnTo>
                  <a:pt x="217" y="493"/>
                </a:lnTo>
                <a:lnTo>
                  <a:pt x="142" y="618"/>
                </a:lnTo>
                <a:lnTo>
                  <a:pt x="392" y="835"/>
                </a:lnTo>
                <a:lnTo>
                  <a:pt x="351" y="1002"/>
                </a:lnTo>
                <a:lnTo>
                  <a:pt x="8" y="1027"/>
                </a:lnTo>
                <a:lnTo>
                  <a:pt x="0" y="1211"/>
                </a:lnTo>
                <a:lnTo>
                  <a:pt x="351" y="1261"/>
                </a:lnTo>
                <a:lnTo>
                  <a:pt x="384" y="1419"/>
                </a:lnTo>
                <a:lnTo>
                  <a:pt x="125" y="1653"/>
                </a:lnTo>
                <a:lnTo>
                  <a:pt x="217" y="1795"/>
                </a:lnTo>
                <a:lnTo>
                  <a:pt x="509" y="1661"/>
                </a:lnTo>
                <a:lnTo>
                  <a:pt x="618" y="1770"/>
                </a:lnTo>
                <a:lnTo>
                  <a:pt x="467" y="2045"/>
                </a:lnTo>
                <a:lnTo>
                  <a:pt x="609" y="2162"/>
                </a:lnTo>
                <a:lnTo>
                  <a:pt x="868" y="1912"/>
                </a:lnTo>
                <a:lnTo>
                  <a:pt x="1018" y="1962"/>
                </a:lnTo>
                <a:lnTo>
                  <a:pt x="1052" y="2304"/>
                </a:lnTo>
                <a:lnTo>
                  <a:pt x="1277" y="2313"/>
                </a:lnTo>
                <a:lnTo>
                  <a:pt x="1302" y="1954"/>
                </a:lnTo>
                <a:lnTo>
                  <a:pt x="1494" y="1904"/>
                </a:lnTo>
                <a:lnTo>
                  <a:pt x="1720" y="2154"/>
                </a:lnTo>
                <a:lnTo>
                  <a:pt x="1870" y="2062"/>
                </a:lnTo>
                <a:lnTo>
                  <a:pt x="1720" y="1762"/>
                </a:lnTo>
                <a:lnTo>
                  <a:pt x="1820" y="1636"/>
                </a:lnTo>
                <a:lnTo>
                  <a:pt x="2120" y="1778"/>
                </a:lnTo>
                <a:lnTo>
                  <a:pt x="2212" y="1620"/>
                </a:lnTo>
                <a:lnTo>
                  <a:pt x="1937" y="1419"/>
                </a:lnTo>
                <a:lnTo>
                  <a:pt x="1970" y="1244"/>
                </a:lnTo>
                <a:lnTo>
                  <a:pt x="2312" y="1211"/>
                </a:lnTo>
                <a:lnTo>
                  <a:pt x="2304" y="1035"/>
                </a:lnTo>
                <a:lnTo>
                  <a:pt x="1962" y="985"/>
                </a:lnTo>
                <a:lnTo>
                  <a:pt x="1928" y="852"/>
                </a:lnTo>
                <a:lnTo>
                  <a:pt x="2204" y="660"/>
                </a:lnTo>
                <a:lnTo>
                  <a:pt x="2112" y="501"/>
                </a:lnTo>
                <a:lnTo>
                  <a:pt x="1803" y="626"/>
                </a:lnTo>
                <a:lnTo>
                  <a:pt x="1703" y="526"/>
                </a:lnTo>
                <a:lnTo>
                  <a:pt x="1861" y="234"/>
                </a:lnTo>
                <a:lnTo>
                  <a:pt x="1711" y="142"/>
                </a:lnTo>
                <a:lnTo>
                  <a:pt x="1469" y="384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91142" name="Freeform 6"/>
          <p:cNvSpPr>
            <a:spLocks/>
          </p:cNvSpPr>
          <p:nvPr/>
        </p:nvSpPr>
        <p:spPr bwMode="hidden">
          <a:xfrm>
            <a:off x="3175" y="4797425"/>
            <a:ext cx="3417888" cy="2097088"/>
          </a:xfrm>
          <a:custGeom>
            <a:avLst/>
            <a:gdLst/>
            <a:ahLst/>
            <a:cxnLst>
              <a:cxn ang="0">
                <a:pos x="1368" y="358"/>
              </a:cxn>
              <a:cxn ang="0">
                <a:pos x="1197" y="318"/>
              </a:cxn>
              <a:cxn ang="0">
                <a:pos x="1173" y="0"/>
              </a:cxn>
              <a:cxn ang="0">
                <a:pos x="964" y="16"/>
              </a:cxn>
              <a:cxn ang="0">
                <a:pos x="948" y="318"/>
              </a:cxn>
              <a:cxn ang="0">
                <a:pos x="808" y="366"/>
              </a:cxn>
              <a:cxn ang="0">
                <a:pos x="606" y="109"/>
              </a:cxn>
              <a:cxn ang="0">
                <a:pos x="467" y="187"/>
              </a:cxn>
              <a:cxn ang="0">
                <a:pos x="599" y="474"/>
              </a:cxn>
              <a:cxn ang="0">
                <a:pos x="506" y="568"/>
              </a:cxn>
              <a:cxn ang="0">
                <a:pos x="202" y="459"/>
              </a:cxn>
              <a:cxn ang="0">
                <a:pos x="132" y="576"/>
              </a:cxn>
              <a:cxn ang="0">
                <a:pos x="365" y="778"/>
              </a:cxn>
              <a:cxn ang="0">
                <a:pos x="327" y="933"/>
              </a:cxn>
              <a:cxn ang="0">
                <a:pos x="7" y="956"/>
              </a:cxn>
              <a:cxn ang="0">
                <a:pos x="0" y="1128"/>
              </a:cxn>
              <a:cxn ang="0">
                <a:pos x="327" y="1174"/>
              </a:cxn>
              <a:cxn ang="0">
                <a:pos x="358" y="1321"/>
              </a:cxn>
              <a:cxn ang="0">
                <a:pos x="1804" y="1321"/>
              </a:cxn>
              <a:cxn ang="0">
                <a:pos x="1835" y="1158"/>
              </a:cxn>
              <a:cxn ang="0">
                <a:pos x="2153" y="1128"/>
              </a:cxn>
              <a:cxn ang="0">
                <a:pos x="2146" y="964"/>
              </a:cxn>
              <a:cxn ang="0">
                <a:pos x="1827" y="917"/>
              </a:cxn>
              <a:cxn ang="0">
                <a:pos x="1795" y="793"/>
              </a:cxn>
              <a:cxn ang="0">
                <a:pos x="2052" y="615"/>
              </a:cxn>
              <a:cxn ang="0">
                <a:pos x="1967" y="467"/>
              </a:cxn>
              <a:cxn ang="0">
                <a:pos x="1679" y="583"/>
              </a:cxn>
              <a:cxn ang="0">
                <a:pos x="1586" y="490"/>
              </a:cxn>
              <a:cxn ang="0">
                <a:pos x="1733" y="218"/>
              </a:cxn>
              <a:cxn ang="0">
                <a:pos x="1593" y="132"/>
              </a:cxn>
              <a:cxn ang="0">
                <a:pos x="1368" y="358"/>
              </a:cxn>
            </a:cxnLst>
            <a:rect l="0" t="0" r="r" b="b"/>
            <a:pathLst>
              <a:path w="2153" h="1321">
                <a:moveTo>
                  <a:pt x="1368" y="358"/>
                </a:moveTo>
                <a:lnTo>
                  <a:pt x="1197" y="318"/>
                </a:lnTo>
                <a:lnTo>
                  <a:pt x="1173" y="0"/>
                </a:lnTo>
                <a:lnTo>
                  <a:pt x="964" y="16"/>
                </a:lnTo>
                <a:lnTo>
                  <a:pt x="948" y="318"/>
                </a:lnTo>
                <a:lnTo>
                  <a:pt x="808" y="366"/>
                </a:lnTo>
                <a:lnTo>
                  <a:pt x="606" y="109"/>
                </a:lnTo>
                <a:lnTo>
                  <a:pt x="467" y="187"/>
                </a:lnTo>
                <a:lnTo>
                  <a:pt x="599" y="474"/>
                </a:lnTo>
                <a:lnTo>
                  <a:pt x="506" y="568"/>
                </a:lnTo>
                <a:lnTo>
                  <a:pt x="202" y="459"/>
                </a:lnTo>
                <a:lnTo>
                  <a:pt x="132" y="576"/>
                </a:lnTo>
                <a:lnTo>
                  <a:pt x="365" y="778"/>
                </a:lnTo>
                <a:lnTo>
                  <a:pt x="327" y="933"/>
                </a:lnTo>
                <a:lnTo>
                  <a:pt x="7" y="956"/>
                </a:lnTo>
                <a:lnTo>
                  <a:pt x="0" y="1128"/>
                </a:lnTo>
                <a:lnTo>
                  <a:pt x="327" y="1174"/>
                </a:lnTo>
                <a:lnTo>
                  <a:pt x="358" y="1321"/>
                </a:lnTo>
                <a:lnTo>
                  <a:pt x="1804" y="1321"/>
                </a:lnTo>
                <a:lnTo>
                  <a:pt x="1835" y="1158"/>
                </a:lnTo>
                <a:lnTo>
                  <a:pt x="2153" y="1128"/>
                </a:lnTo>
                <a:lnTo>
                  <a:pt x="2146" y="964"/>
                </a:lnTo>
                <a:lnTo>
                  <a:pt x="1827" y="917"/>
                </a:lnTo>
                <a:lnTo>
                  <a:pt x="1795" y="793"/>
                </a:lnTo>
                <a:lnTo>
                  <a:pt x="2052" y="615"/>
                </a:lnTo>
                <a:lnTo>
                  <a:pt x="1967" y="467"/>
                </a:lnTo>
                <a:lnTo>
                  <a:pt x="1679" y="583"/>
                </a:lnTo>
                <a:lnTo>
                  <a:pt x="1586" y="490"/>
                </a:lnTo>
                <a:lnTo>
                  <a:pt x="1733" y="218"/>
                </a:lnTo>
                <a:lnTo>
                  <a:pt x="1593" y="132"/>
                </a:lnTo>
                <a:lnTo>
                  <a:pt x="1368" y="358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91143" name="Freeform 7"/>
          <p:cNvSpPr>
            <a:spLocks/>
          </p:cNvSpPr>
          <p:nvPr/>
        </p:nvSpPr>
        <p:spPr bwMode="hidden">
          <a:xfrm>
            <a:off x="4494213" y="4425950"/>
            <a:ext cx="2263775" cy="2263775"/>
          </a:xfrm>
          <a:custGeom>
            <a:avLst/>
            <a:gdLst/>
            <a:ahLst/>
            <a:cxnLst>
              <a:cxn ang="0">
                <a:pos x="1469" y="384"/>
              </a:cxn>
              <a:cxn ang="0">
                <a:pos x="1285" y="342"/>
              </a:cxn>
              <a:cxn ang="0">
                <a:pos x="1260" y="0"/>
              </a:cxn>
              <a:cxn ang="0">
                <a:pos x="1035" y="17"/>
              </a:cxn>
              <a:cxn ang="0">
                <a:pos x="1018" y="342"/>
              </a:cxn>
              <a:cxn ang="0">
                <a:pos x="868" y="393"/>
              </a:cxn>
              <a:cxn ang="0">
                <a:pos x="651" y="117"/>
              </a:cxn>
              <a:cxn ang="0">
                <a:pos x="501" y="201"/>
              </a:cxn>
              <a:cxn ang="0">
                <a:pos x="643" y="509"/>
              </a:cxn>
              <a:cxn ang="0">
                <a:pos x="543" y="610"/>
              </a:cxn>
              <a:cxn ang="0">
                <a:pos x="217" y="493"/>
              </a:cxn>
              <a:cxn ang="0">
                <a:pos x="142" y="618"/>
              </a:cxn>
              <a:cxn ang="0">
                <a:pos x="392" y="835"/>
              </a:cxn>
              <a:cxn ang="0">
                <a:pos x="351" y="1002"/>
              </a:cxn>
              <a:cxn ang="0">
                <a:pos x="8" y="1027"/>
              </a:cxn>
              <a:cxn ang="0">
                <a:pos x="0" y="1211"/>
              </a:cxn>
              <a:cxn ang="0">
                <a:pos x="351" y="1261"/>
              </a:cxn>
              <a:cxn ang="0">
                <a:pos x="384" y="1419"/>
              </a:cxn>
              <a:cxn ang="0">
                <a:pos x="125" y="1653"/>
              </a:cxn>
              <a:cxn ang="0">
                <a:pos x="217" y="1795"/>
              </a:cxn>
              <a:cxn ang="0">
                <a:pos x="509" y="1661"/>
              </a:cxn>
              <a:cxn ang="0">
                <a:pos x="618" y="1770"/>
              </a:cxn>
              <a:cxn ang="0">
                <a:pos x="467" y="2045"/>
              </a:cxn>
              <a:cxn ang="0">
                <a:pos x="609" y="2162"/>
              </a:cxn>
              <a:cxn ang="0">
                <a:pos x="868" y="1912"/>
              </a:cxn>
              <a:cxn ang="0">
                <a:pos x="1018" y="1962"/>
              </a:cxn>
              <a:cxn ang="0">
                <a:pos x="1052" y="2304"/>
              </a:cxn>
              <a:cxn ang="0">
                <a:pos x="1277" y="2313"/>
              </a:cxn>
              <a:cxn ang="0">
                <a:pos x="1302" y="1954"/>
              </a:cxn>
              <a:cxn ang="0">
                <a:pos x="1494" y="1904"/>
              </a:cxn>
              <a:cxn ang="0">
                <a:pos x="1720" y="2154"/>
              </a:cxn>
              <a:cxn ang="0">
                <a:pos x="1870" y="2062"/>
              </a:cxn>
              <a:cxn ang="0">
                <a:pos x="1720" y="1762"/>
              </a:cxn>
              <a:cxn ang="0">
                <a:pos x="1820" y="1636"/>
              </a:cxn>
              <a:cxn ang="0">
                <a:pos x="2120" y="1778"/>
              </a:cxn>
              <a:cxn ang="0">
                <a:pos x="2212" y="1620"/>
              </a:cxn>
              <a:cxn ang="0">
                <a:pos x="1937" y="1419"/>
              </a:cxn>
              <a:cxn ang="0">
                <a:pos x="1970" y="1244"/>
              </a:cxn>
              <a:cxn ang="0">
                <a:pos x="2312" y="1211"/>
              </a:cxn>
              <a:cxn ang="0">
                <a:pos x="2304" y="1035"/>
              </a:cxn>
              <a:cxn ang="0">
                <a:pos x="1962" y="985"/>
              </a:cxn>
              <a:cxn ang="0">
                <a:pos x="1928" y="852"/>
              </a:cxn>
              <a:cxn ang="0">
                <a:pos x="2204" y="660"/>
              </a:cxn>
              <a:cxn ang="0">
                <a:pos x="2112" y="501"/>
              </a:cxn>
              <a:cxn ang="0">
                <a:pos x="1803" y="626"/>
              </a:cxn>
              <a:cxn ang="0">
                <a:pos x="1703" y="526"/>
              </a:cxn>
              <a:cxn ang="0">
                <a:pos x="1861" y="234"/>
              </a:cxn>
              <a:cxn ang="0">
                <a:pos x="1711" y="142"/>
              </a:cxn>
              <a:cxn ang="0">
                <a:pos x="1469" y="384"/>
              </a:cxn>
            </a:cxnLst>
            <a:rect l="0" t="0" r="r" b="b"/>
            <a:pathLst>
              <a:path w="2312" h="2313">
                <a:moveTo>
                  <a:pt x="1469" y="384"/>
                </a:moveTo>
                <a:lnTo>
                  <a:pt x="1285" y="342"/>
                </a:lnTo>
                <a:lnTo>
                  <a:pt x="1260" y="0"/>
                </a:lnTo>
                <a:lnTo>
                  <a:pt x="1035" y="17"/>
                </a:lnTo>
                <a:lnTo>
                  <a:pt x="1018" y="342"/>
                </a:lnTo>
                <a:lnTo>
                  <a:pt x="868" y="393"/>
                </a:lnTo>
                <a:lnTo>
                  <a:pt x="651" y="117"/>
                </a:lnTo>
                <a:lnTo>
                  <a:pt x="501" y="201"/>
                </a:lnTo>
                <a:lnTo>
                  <a:pt x="643" y="509"/>
                </a:lnTo>
                <a:lnTo>
                  <a:pt x="543" y="610"/>
                </a:lnTo>
                <a:lnTo>
                  <a:pt x="217" y="493"/>
                </a:lnTo>
                <a:lnTo>
                  <a:pt x="142" y="618"/>
                </a:lnTo>
                <a:lnTo>
                  <a:pt x="392" y="835"/>
                </a:lnTo>
                <a:lnTo>
                  <a:pt x="351" y="1002"/>
                </a:lnTo>
                <a:lnTo>
                  <a:pt x="8" y="1027"/>
                </a:lnTo>
                <a:lnTo>
                  <a:pt x="0" y="1211"/>
                </a:lnTo>
                <a:lnTo>
                  <a:pt x="351" y="1261"/>
                </a:lnTo>
                <a:lnTo>
                  <a:pt x="384" y="1419"/>
                </a:lnTo>
                <a:lnTo>
                  <a:pt x="125" y="1653"/>
                </a:lnTo>
                <a:lnTo>
                  <a:pt x="217" y="1795"/>
                </a:lnTo>
                <a:lnTo>
                  <a:pt x="509" y="1661"/>
                </a:lnTo>
                <a:lnTo>
                  <a:pt x="618" y="1770"/>
                </a:lnTo>
                <a:lnTo>
                  <a:pt x="467" y="2045"/>
                </a:lnTo>
                <a:lnTo>
                  <a:pt x="609" y="2162"/>
                </a:lnTo>
                <a:lnTo>
                  <a:pt x="868" y="1912"/>
                </a:lnTo>
                <a:lnTo>
                  <a:pt x="1018" y="1962"/>
                </a:lnTo>
                <a:lnTo>
                  <a:pt x="1052" y="2304"/>
                </a:lnTo>
                <a:lnTo>
                  <a:pt x="1277" y="2313"/>
                </a:lnTo>
                <a:lnTo>
                  <a:pt x="1302" y="1954"/>
                </a:lnTo>
                <a:lnTo>
                  <a:pt x="1494" y="1904"/>
                </a:lnTo>
                <a:lnTo>
                  <a:pt x="1720" y="2154"/>
                </a:lnTo>
                <a:lnTo>
                  <a:pt x="1870" y="2062"/>
                </a:lnTo>
                <a:lnTo>
                  <a:pt x="1720" y="1762"/>
                </a:lnTo>
                <a:lnTo>
                  <a:pt x="1820" y="1636"/>
                </a:lnTo>
                <a:lnTo>
                  <a:pt x="2120" y="1778"/>
                </a:lnTo>
                <a:lnTo>
                  <a:pt x="2212" y="1620"/>
                </a:lnTo>
                <a:lnTo>
                  <a:pt x="1937" y="1419"/>
                </a:lnTo>
                <a:lnTo>
                  <a:pt x="1970" y="1244"/>
                </a:lnTo>
                <a:lnTo>
                  <a:pt x="2312" y="1211"/>
                </a:lnTo>
                <a:lnTo>
                  <a:pt x="2304" y="1035"/>
                </a:lnTo>
                <a:lnTo>
                  <a:pt x="1962" y="985"/>
                </a:lnTo>
                <a:lnTo>
                  <a:pt x="1928" y="852"/>
                </a:lnTo>
                <a:lnTo>
                  <a:pt x="2204" y="660"/>
                </a:lnTo>
                <a:lnTo>
                  <a:pt x="2112" y="501"/>
                </a:lnTo>
                <a:lnTo>
                  <a:pt x="1803" y="626"/>
                </a:lnTo>
                <a:lnTo>
                  <a:pt x="1703" y="526"/>
                </a:lnTo>
                <a:lnTo>
                  <a:pt x="1861" y="234"/>
                </a:lnTo>
                <a:lnTo>
                  <a:pt x="1711" y="142"/>
                </a:lnTo>
                <a:lnTo>
                  <a:pt x="1469" y="384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91144" name="Freeform 8"/>
          <p:cNvSpPr>
            <a:spLocks/>
          </p:cNvSpPr>
          <p:nvPr/>
        </p:nvSpPr>
        <p:spPr bwMode="hidden">
          <a:xfrm>
            <a:off x="5646738" y="487363"/>
            <a:ext cx="2928937" cy="2930525"/>
          </a:xfrm>
          <a:custGeom>
            <a:avLst/>
            <a:gdLst/>
            <a:ahLst/>
            <a:cxnLst>
              <a:cxn ang="0">
                <a:pos x="1469" y="384"/>
              </a:cxn>
              <a:cxn ang="0">
                <a:pos x="1285" y="342"/>
              </a:cxn>
              <a:cxn ang="0">
                <a:pos x="1260" y="0"/>
              </a:cxn>
              <a:cxn ang="0">
                <a:pos x="1035" y="17"/>
              </a:cxn>
              <a:cxn ang="0">
                <a:pos x="1018" y="342"/>
              </a:cxn>
              <a:cxn ang="0">
                <a:pos x="868" y="393"/>
              </a:cxn>
              <a:cxn ang="0">
                <a:pos x="651" y="117"/>
              </a:cxn>
              <a:cxn ang="0">
                <a:pos x="501" y="201"/>
              </a:cxn>
              <a:cxn ang="0">
                <a:pos x="643" y="509"/>
              </a:cxn>
              <a:cxn ang="0">
                <a:pos x="543" y="610"/>
              </a:cxn>
              <a:cxn ang="0">
                <a:pos x="217" y="493"/>
              </a:cxn>
              <a:cxn ang="0">
                <a:pos x="142" y="618"/>
              </a:cxn>
              <a:cxn ang="0">
                <a:pos x="392" y="835"/>
              </a:cxn>
              <a:cxn ang="0">
                <a:pos x="351" y="1002"/>
              </a:cxn>
              <a:cxn ang="0">
                <a:pos x="8" y="1027"/>
              </a:cxn>
              <a:cxn ang="0">
                <a:pos x="0" y="1211"/>
              </a:cxn>
              <a:cxn ang="0">
                <a:pos x="351" y="1261"/>
              </a:cxn>
              <a:cxn ang="0">
                <a:pos x="384" y="1419"/>
              </a:cxn>
              <a:cxn ang="0">
                <a:pos x="125" y="1653"/>
              </a:cxn>
              <a:cxn ang="0">
                <a:pos x="217" y="1795"/>
              </a:cxn>
              <a:cxn ang="0">
                <a:pos x="509" y="1661"/>
              </a:cxn>
              <a:cxn ang="0">
                <a:pos x="618" y="1770"/>
              </a:cxn>
              <a:cxn ang="0">
                <a:pos x="467" y="2045"/>
              </a:cxn>
              <a:cxn ang="0">
                <a:pos x="609" y="2162"/>
              </a:cxn>
              <a:cxn ang="0">
                <a:pos x="868" y="1912"/>
              </a:cxn>
              <a:cxn ang="0">
                <a:pos x="1018" y="1962"/>
              </a:cxn>
              <a:cxn ang="0">
                <a:pos x="1052" y="2304"/>
              </a:cxn>
              <a:cxn ang="0">
                <a:pos x="1277" y="2313"/>
              </a:cxn>
              <a:cxn ang="0">
                <a:pos x="1302" y="1954"/>
              </a:cxn>
              <a:cxn ang="0">
                <a:pos x="1494" y="1904"/>
              </a:cxn>
              <a:cxn ang="0">
                <a:pos x="1720" y="2154"/>
              </a:cxn>
              <a:cxn ang="0">
                <a:pos x="1870" y="2062"/>
              </a:cxn>
              <a:cxn ang="0">
                <a:pos x="1720" y="1762"/>
              </a:cxn>
              <a:cxn ang="0">
                <a:pos x="1820" y="1636"/>
              </a:cxn>
              <a:cxn ang="0">
                <a:pos x="2120" y="1778"/>
              </a:cxn>
              <a:cxn ang="0">
                <a:pos x="2212" y="1620"/>
              </a:cxn>
              <a:cxn ang="0">
                <a:pos x="1937" y="1419"/>
              </a:cxn>
              <a:cxn ang="0">
                <a:pos x="1970" y="1244"/>
              </a:cxn>
              <a:cxn ang="0">
                <a:pos x="2312" y="1211"/>
              </a:cxn>
              <a:cxn ang="0">
                <a:pos x="2304" y="1035"/>
              </a:cxn>
              <a:cxn ang="0">
                <a:pos x="1962" y="985"/>
              </a:cxn>
              <a:cxn ang="0">
                <a:pos x="1928" y="852"/>
              </a:cxn>
              <a:cxn ang="0">
                <a:pos x="2204" y="660"/>
              </a:cxn>
              <a:cxn ang="0">
                <a:pos x="2112" y="501"/>
              </a:cxn>
              <a:cxn ang="0">
                <a:pos x="1803" y="626"/>
              </a:cxn>
              <a:cxn ang="0">
                <a:pos x="1703" y="526"/>
              </a:cxn>
              <a:cxn ang="0">
                <a:pos x="1861" y="234"/>
              </a:cxn>
              <a:cxn ang="0">
                <a:pos x="1711" y="142"/>
              </a:cxn>
              <a:cxn ang="0">
                <a:pos x="1469" y="384"/>
              </a:cxn>
            </a:cxnLst>
            <a:rect l="0" t="0" r="r" b="b"/>
            <a:pathLst>
              <a:path w="2312" h="2313">
                <a:moveTo>
                  <a:pt x="1469" y="384"/>
                </a:moveTo>
                <a:lnTo>
                  <a:pt x="1285" y="342"/>
                </a:lnTo>
                <a:lnTo>
                  <a:pt x="1260" y="0"/>
                </a:lnTo>
                <a:lnTo>
                  <a:pt x="1035" y="17"/>
                </a:lnTo>
                <a:lnTo>
                  <a:pt x="1018" y="342"/>
                </a:lnTo>
                <a:lnTo>
                  <a:pt x="868" y="393"/>
                </a:lnTo>
                <a:lnTo>
                  <a:pt x="651" y="117"/>
                </a:lnTo>
                <a:lnTo>
                  <a:pt x="501" y="201"/>
                </a:lnTo>
                <a:lnTo>
                  <a:pt x="643" y="509"/>
                </a:lnTo>
                <a:lnTo>
                  <a:pt x="543" y="610"/>
                </a:lnTo>
                <a:lnTo>
                  <a:pt x="217" y="493"/>
                </a:lnTo>
                <a:lnTo>
                  <a:pt x="142" y="618"/>
                </a:lnTo>
                <a:lnTo>
                  <a:pt x="392" y="835"/>
                </a:lnTo>
                <a:lnTo>
                  <a:pt x="351" y="1002"/>
                </a:lnTo>
                <a:lnTo>
                  <a:pt x="8" y="1027"/>
                </a:lnTo>
                <a:lnTo>
                  <a:pt x="0" y="1211"/>
                </a:lnTo>
                <a:lnTo>
                  <a:pt x="351" y="1261"/>
                </a:lnTo>
                <a:lnTo>
                  <a:pt x="384" y="1419"/>
                </a:lnTo>
                <a:lnTo>
                  <a:pt x="125" y="1653"/>
                </a:lnTo>
                <a:lnTo>
                  <a:pt x="217" y="1795"/>
                </a:lnTo>
                <a:lnTo>
                  <a:pt x="509" y="1661"/>
                </a:lnTo>
                <a:lnTo>
                  <a:pt x="618" y="1770"/>
                </a:lnTo>
                <a:lnTo>
                  <a:pt x="467" y="2045"/>
                </a:lnTo>
                <a:lnTo>
                  <a:pt x="609" y="2162"/>
                </a:lnTo>
                <a:lnTo>
                  <a:pt x="868" y="1912"/>
                </a:lnTo>
                <a:lnTo>
                  <a:pt x="1018" y="1962"/>
                </a:lnTo>
                <a:lnTo>
                  <a:pt x="1052" y="2304"/>
                </a:lnTo>
                <a:lnTo>
                  <a:pt x="1277" y="2313"/>
                </a:lnTo>
                <a:lnTo>
                  <a:pt x="1302" y="1954"/>
                </a:lnTo>
                <a:lnTo>
                  <a:pt x="1494" y="1904"/>
                </a:lnTo>
                <a:lnTo>
                  <a:pt x="1720" y="2154"/>
                </a:lnTo>
                <a:lnTo>
                  <a:pt x="1870" y="2062"/>
                </a:lnTo>
                <a:lnTo>
                  <a:pt x="1720" y="1762"/>
                </a:lnTo>
                <a:lnTo>
                  <a:pt x="1820" y="1636"/>
                </a:lnTo>
                <a:lnTo>
                  <a:pt x="2120" y="1778"/>
                </a:lnTo>
                <a:lnTo>
                  <a:pt x="2212" y="1620"/>
                </a:lnTo>
                <a:lnTo>
                  <a:pt x="1937" y="1419"/>
                </a:lnTo>
                <a:lnTo>
                  <a:pt x="1970" y="1244"/>
                </a:lnTo>
                <a:lnTo>
                  <a:pt x="2312" y="1211"/>
                </a:lnTo>
                <a:lnTo>
                  <a:pt x="2304" y="1035"/>
                </a:lnTo>
                <a:lnTo>
                  <a:pt x="1962" y="985"/>
                </a:lnTo>
                <a:lnTo>
                  <a:pt x="1928" y="852"/>
                </a:lnTo>
                <a:lnTo>
                  <a:pt x="2204" y="660"/>
                </a:lnTo>
                <a:lnTo>
                  <a:pt x="2112" y="501"/>
                </a:lnTo>
                <a:lnTo>
                  <a:pt x="1803" y="626"/>
                </a:lnTo>
                <a:lnTo>
                  <a:pt x="1703" y="526"/>
                </a:lnTo>
                <a:lnTo>
                  <a:pt x="1861" y="234"/>
                </a:lnTo>
                <a:lnTo>
                  <a:pt x="1711" y="142"/>
                </a:lnTo>
                <a:lnTo>
                  <a:pt x="1469" y="384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91145" name="Freeform 9"/>
          <p:cNvSpPr>
            <a:spLocks/>
          </p:cNvSpPr>
          <p:nvPr/>
        </p:nvSpPr>
        <p:spPr bwMode="hidden">
          <a:xfrm>
            <a:off x="7146925" y="2555875"/>
            <a:ext cx="2008188" cy="3997325"/>
          </a:xfrm>
          <a:custGeom>
            <a:avLst/>
            <a:gdLst/>
            <a:ahLst/>
            <a:cxnLst>
              <a:cxn ang="0">
                <a:pos x="1265" y="0"/>
              </a:cxn>
              <a:cxn ang="0">
                <a:pos x="1128" y="18"/>
              </a:cxn>
              <a:cxn ang="0">
                <a:pos x="1110" y="372"/>
              </a:cxn>
              <a:cxn ang="0">
                <a:pos x="946" y="428"/>
              </a:cxn>
              <a:cxn ang="0">
                <a:pos x="710" y="127"/>
              </a:cxn>
              <a:cxn ang="0">
                <a:pos x="546" y="219"/>
              </a:cxn>
              <a:cxn ang="0">
                <a:pos x="701" y="555"/>
              </a:cxn>
              <a:cxn ang="0">
                <a:pos x="592" y="665"/>
              </a:cxn>
              <a:cxn ang="0">
                <a:pos x="237" y="537"/>
              </a:cxn>
              <a:cxn ang="0">
                <a:pos x="155" y="674"/>
              </a:cxn>
              <a:cxn ang="0">
                <a:pos x="427" y="911"/>
              </a:cxn>
              <a:cxn ang="0">
                <a:pos x="383" y="1093"/>
              </a:cxn>
              <a:cxn ang="0">
                <a:pos x="9" y="1121"/>
              </a:cxn>
              <a:cxn ang="0">
                <a:pos x="0" y="1322"/>
              </a:cxn>
              <a:cxn ang="0">
                <a:pos x="383" y="1376"/>
              </a:cxn>
              <a:cxn ang="0">
                <a:pos x="419" y="1549"/>
              </a:cxn>
              <a:cxn ang="0">
                <a:pos x="136" y="1804"/>
              </a:cxn>
              <a:cxn ang="0">
                <a:pos x="237" y="1959"/>
              </a:cxn>
              <a:cxn ang="0">
                <a:pos x="555" y="1813"/>
              </a:cxn>
              <a:cxn ang="0">
                <a:pos x="674" y="1932"/>
              </a:cxn>
              <a:cxn ang="0">
                <a:pos x="509" y="2232"/>
              </a:cxn>
              <a:cxn ang="0">
                <a:pos x="664" y="2360"/>
              </a:cxn>
              <a:cxn ang="0">
                <a:pos x="946" y="2087"/>
              </a:cxn>
              <a:cxn ang="0">
                <a:pos x="1110" y="2142"/>
              </a:cxn>
              <a:cxn ang="0">
                <a:pos x="1147" y="2515"/>
              </a:cxn>
              <a:cxn ang="0">
                <a:pos x="1265" y="2518"/>
              </a:cxn>
              <a:cxn ang="0">
                <a:pos x="1265" y="0"/>
              </a:cxn>
            </a:cxnLst>
            <a:rect l="0" t="0" r="r" b="b"/>
            <a:pathLst>
              <a:path w="1265" h="2518">
                <a:moveTo>
                  <a:pt x="1265" y="0"/>
                </a:moveTo>
                <a:lnTo>
                  <a:pt x="1128" y="18"/>
                </a:lnTo>
                <a:lnTo>
                  <a:pt x="1110" y="372"/>
                </a:lnTo>
                <a:lnTo>
                  <a:pt x="946" y="428"/>
                </a:lnTo>
                <a:lnTo>
                  <a:pt x="710" y="127"/>
                </a:lnTo>
                <a:lnTo>
                  <a:pt x="546" y="219"/>
                </a:lnTo>
                <a:lnTo>
                  <a:pt x="701" y="555"/>
                </a:lnTo>
                <a:lnTo>
                  <a:pt x="592" y="665"/>
                </a:lnTo>
                <a:lnTo>
                  <a:pt x="237" y="537"/>
                </a:lnTo>
                <a:lnTo>
                  <a:pt x="155" y="674"/>
                </a:lnTo>
                <a:lnTo>
                  <a:pt x="427" y="911"/>
                </a:lnTo>
                <a:lnTo>
                  <a:pt x="383" y="1093"/>
                </a:lnTo>
                <a:lnTo>
                  <a:pt x="9" y="1121"/>
                </a:lnTo>
                <a:lnTo>
                  <a:pt x="0" y="1322"/>
                </a:lnTo>
                <a:lnTo>
                  <a:pt x="383" y="1376"/>
                </a:lnTo>
                <a:lnTo>
                  <a:pt x="419" y="1549"/>
                </a:lnTo>
                <a:lnTo>
                  <a:pt x="136" y="1804"/>
                </a:lnTo>
                <a:lnTo>
                  <a:pt x="237" y="1959"/>
                </a:lnTo>
                <a:lnTo>
                  <a:pt x="555" y="1813"/>
                </a:lnTo>
                <a:lnTo>
                  <a:pt x="674" y="1932"/>
                </a:lnTo>
                <a:lnTo>
                  <a:pt x="509" y="2232"/>
                </a:lnTo>
                <a:lnTo>
                  <a:pt x="664" y="2360"/>
                </a:lnTo>
                <a:lnTo>
                  <a:pt x="946" y="2087"/>
                </a:lnTo>
                <a:lnTo>
                  <a:pt x="1110" y="2142"/>
                </a:lnTo>
                <a:lnTo>
                  <a:pt x="1147" y="2515"/>
                </a:lnTo>
                <a:lnTo>
                  <a:pt x="1265" y="2518"/>
                </a:lnTo>
                <a:lnTo>
                  <a:pt x="1265" y="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pic>
        <p:nvPicPr>
          <p:cNvPr id="10250" name="Picture 10" descr="Facbanna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invGray">
          <a:xfrm>
            <a:off x="3175" y="-3175"/>
            <a:ext cx="8032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1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10252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6764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91149" name="Rectangle 1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2"/>
                </a:solidFill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115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05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2"/>
                </a:solidFill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1151" name="Rectangle 1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2"/>
                </a:solidFill>
                <a:cs typeface="+mn-cs"/>
              </a:defRPr>
            </a:lvl1pPr>
          </a:lstStyle>
          <a:p>
            <a:pPr>
              <a:defRPr/>
            </a:pPr>
            <a:fld id="{93064F4D-729C-42E3-AD36-AD6592E98D84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8998" r:id="rId1"/>
    <p:sldLayoutId id="2147488938" r:id="rId2"/>
    <p:sldLayoutId id="2147488939" r:id="rId3"/>
    <p:sldLayoutId id="2147488940" r:id="rId4"/>
    <p:sldLayoutId id="2147488941" r:id="rId5"/>
    <p:sldLayoutId id="2147488942" r:id="rId6"/>
    <p:sldLayoutId id="2147488943" r:id="rId7"/>
    <p:sldLayoutId id="2147488944" r:id="rId8"/>
    <p:sldLayoutId id="2147488945" r:id="rId9"/>
    <p:sldLayoutId id="2147488946" r:id="rId10"/>
    <p:sldLayoutId id="214748894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FF00"/>
        </a:buClr>
        <a:buSzPct val="80000"/>
        <a:buFont typeface="Wingdings" pitchFamily="2" charset="2"/>
        <a:buChar char="®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70000"/>
        <a:buFont typeface="Wingdings" pitchFamily="2" charset="2"/>
        <a:buChar char="®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9900"/>
        </a:buClr>
        <a:buSzPct val="60000"/>
        <a:buFont typeface="Wingdings" pitchFamily="2" charset="2"/>
        <a:buChar char="®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381000"/>
            <a:ext cx="854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11267" name="Rectangle 3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752600"/>
            <a:ext cx="8540750" cy="427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172200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740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1722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7408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172200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731C5CCC-C370-4528-B604-5A0FEDEE20E9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999" r:id="rId1"/>
    <p:sldLayoutId id="2147488948" r:id="rId2"/>
    <p:sldLayoutId id="2147488949" r:id="rId3"/>
    <p:sldLayoutId id="2147488950" r:id="rId4"/>
    <p:sldLayoutId id="2147488951" r:id="rId5"/>
    <p:sldLayoutId id="2147488952" r:id="rId6"/>
    <p:sldLayoutId id="2147488953" r:id="rId7"/>
    <p:sldLayoutId id="2147488954" r:id="rId8"/>
    <p:sldLayoutId id="2147488955" r:id="rId9"/>
    <p:sldLayoutId id="2147488956" r:id="rId10"/>
    <p:sldLayoutId id="214748895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5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1833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833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833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6A5EB6A2-164E-4286-9F70-2972A8276618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958" r:id="rId1"/>
    <p:sldLayoutId id="2147488959" r:id="rId2"/>
    <p:sldLayoutId id="2147488960" r:id="rId3"/>
    <p:sldLayoutId id="2147488961" r:id="rId4"/>
    <p:sldLayoutId id="2147488962" r:id="rId5"/>
    <p:sldLayoutId id="2147488963" r:id="rId6"/>
    <p:sldLayoutId id="2147488964" r:id="rId7"/>
    <p:sldLayoutId id="2147488965" r:id="rId8"/>
    <p:sldLayoutId id="2147488966" r:id="rId9"/>
    <p:sldLayoutId id="2147488967" r:id="rId10"/>
    <p:sldLayoutId id="214748896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1966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966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966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FA7ED747-B268-4B8C-9140-1BC39746430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969" r:id="rId1"/>
    <p:sldLayoutId id="2147488970" r:id="rId2"/>
    <p:sldLayoutId id="2147488971" r:id="rId3"/>
    <p:sldLayoutId id="2147488972" r:id="rId4"/>
    <p:sldLayoutId id="2147488973" r:id="rId5"/>
    <p:sldLayoutId id="2147488974" r:id="rId6"/>
    <p:sldLayoutId id="2147488975" r:id="rId7"/>
    <p:sldLayoutId id="2147488976" r:id="rId8"/>
    <p:sldLayoutId id="2147488977" r:id="rId9"/>
    <p:sldLayoutId id="2147488978" r:id="rId10"/>
    <p:sldLayoutId id="214748897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4348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  <a:cs typeface="Arial" charset="0"/>
              </a:defRPr>
            </a:lvl1pPr>
            <a:extLst/>
          </a:lstStyle>
          <a:p>
            <a:pPr>
              <a:defRPr/>
            </a:pPr>
            <a:fld id="{0B123423-F21B-42C3-A225-B008DCD56029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  <a:cs typeface="Arial" charset="0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  <a:cs typeface="Arial" charset="0"/>
              </a:defRPr>
            </a:lvl1pPr>
            <a:extLst/>
          </a:lstStyle>
          <a:p>
            <a:pPr>
              <a:defRPr/>
            </a:pPr>
            <a:fld id="{FD405152-499C-4883-851C-42369CF13D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9000" r:id="rId1"/>
    <p:sldLayoutId id="2147488980" r:id="rId2"/>
    <p:sldLayoutId id="2147489001" r:id="rId3"/>
    <p:sldLayoutId id="2147489002" r:id="rId4"/>
    <p:sldLayoutId id="2147489003" r:id="rId5"/>
    <p:sldLayoutId id="2147488981" r:id="rId6"/>
    <p:sldLayoutId id="2147489004" r:id="rId7"/>
    <p:sldLayoutId id="2147488982" r:id="rId8"/>
    <p:sldLayoutId id="2147489005" r:id="rId9"/>
    <p:sldLayoutId id="2147488983" r:id="rId10"/>
    <p:sldLayoutId id="214748898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eaLnBrk="0" fontAlgn="base" hangingPunct="0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eaLnBrk="0" fontAlgn="base" hangingPunct="0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eaLnBrk="0" fontAlgn="base" hangingPunct="0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5372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 smtClean="0">
                <a:solidFill>
                  <a:schemeClr val="tx2"/>
                </a:solidFill>
                <a:cs typeface="+mn-cs"/>
              </a:defRPr>
            </a:lvl1pPr>
            <a:extLst/>
          </a:lstStyle>
          <a:p>
            <a:pPr>
              <a:defRPr/>
            </a:pPr>
            <a:fld id="{58057512-D572-42B8-A9D1-F50D72B79AE6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  <a:cs typeface="+mn-cs"/>
              </a:defRPr>
            </a:lvl1pPr>
            <a:extLst/>
          </a:lstStyle>
          <a:p>
            <a:pPr>
              <a:defRPr/>
            </a:pPr>
            <a:fld id="{5C873529-605A-41C3-9F55-0B04166A2A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9006" r:id="rId1"/>
    <p:sldLayoutId id="2147488985" r:id="rId2"/>
    <p:sldLayoutId id="2147489007" r:id="rId3"/>
    <p:sldLayoutId id="2147489008" r:id="rId4"/>
    <p:sldLayoutId id="2147489009" r:id="rId5"/>
    <p:sldLayoutId id="2147488986" r:id="rId6"/>
    <p:sldLayoutId id="2147489010" r:id="rId7"/>
    <p:sldLayoutId id="2147488987" r:id="rId8"/>
    <p:sldLayoutId id="2147489011" r:id="rId9"/>
    <p:sldLayoutId id="2147488988" r:id="rId10"/>
    <p:sldLayoutId id="214748898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003399"/>
            </a:gs>
            <a:gs pos="100000">
              <a:srgbClr val="00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563203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04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05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06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07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08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09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10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11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12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13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14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15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16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17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18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19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20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21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22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63223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563224" name="Rectangle 2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563225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563226" name="Rectangle 2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63227" name="Rectangle 2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fld id="{9B39FFA8-CCF8-4416-A995-F3325E4E29A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563228" name="Rectangle 2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8991" r:id="rId1"/>
    <p:sldLayoutId id="2147488856" r:id="rId2"/>
    <p:sldLayoutId id="2147488857" r:id="rId3"/>
    <p:sldLayoutId id="2147488858" r:id="rId4"/>
    <p:sldLayoutId id="2147488859" r:id="rId5"/>
    <p:sldLayoutId id="2147488860" r:id="rId6"/>
    <p:sldLayoutId id="2147488861" r:id="rId7"/>
    <p:sldLayoutId id="2147488862" r:id="rId8"/>
    <p:sldLayoutId id="2147488863" r:id="rId9"/>
    <p:sldLayoutId id="2147488864" r:id="rId10"/>
    <p:sldLayoutId id="214748886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PMingLiU" pitchFamily="18" charset="-12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ea typeface="PMingLiU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ea typeface="PMingLiU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ea typeface="PMingLiU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ea typeface="PMingLiU" pitchFamily="18" charset="-12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ea typeface="新細明體" pitchFamily="18" charset="-12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ea typeface="新細明體" pitchFamily="18" charset="-12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ea typeface="新細明體" pitchFamily="18" charset="-12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kumimoji="1" sz="3200">
          <a:solidFill>
            <a:schemeClr val="tx1"/>
          </a:solidFill>
          <a:effectLst>
            <a:outerShdw blurRad="38100" dist="38100" dir="2700000" algn="tl">
              <a:srgbClr val="602000"/>
            </a:outerShdw>
          </a:effectLst>
          <a:latin typeface="+mn-lt"/>
          <a:ea typeface="PMingLiU" pitchFamily="18" charset="-12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l"/>
        <a:defRPr kumimoji="1" sz="2800">
          <a:solidFill>
            <a:schemeClr val="tx1"/>
          </a:solidFill>
          <a:effectLst>
            <a:outerShdw blurRad="38100" dist="38100" dir="2700000" algn="tl">
              <a:srgbClr val="602000"/>
            </a:outerShdw>
          </a:effectLst>
          <a:latin typeface="+mn-lt"/>
          <a:ea typeface="PMingLiU" pitchFamily="18" charset="-12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l"/>
        <a:defRPr kumimoji="1" sz="2400">
          <a:solidFill>
            <a:schemeClr val="tx1"/>
          </a:solidFill>
          <a:effectLst>
            <a:outerShdw blurRad="38100" dist="38100" dir="2700000" algn="tl">
              <a:srgbClr val="602000"/>
            </a:outerShdw>
          </a:effectLst>
          <a:latin typeface="+mn-lt"/>
          <a:ea typeface="PMingLiU" pitchFamily="18" charset="-12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kumimoji="1" sz="2000">
          <a:solidFill>
            <a:schemeClr val="tx1"/>
          </a:solidFill>
          <a:effectLst>
            <a:outerShdw blurRad="38100" dist="38100" dir="2700000" algn="tl">
              <a:srgbClr val="602000"/>
            </a:outerShdw>
          </a:effectLst>
          <a:latin typeface="+mn-lt"/>
          <a:ea typeface="PMingLiU" pitchFamily="18" charset="-12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kumimoji="1" sz="2000">
          <a:solidFill>
            <a:schemeClr val="tx1"/>
          </a:solidFill>
          <a:effectLst>
            <a:outerShdw blurRad="38100" dist="38100" dir="2700000" algn="tl">
              <a:srgbClr val="602000"/>
            </a:outerShdw>
          </a:effectLst>
          <a:latin typeface="+mn-lt"/>
          <a:ea typeface="PMingLiU" pitchFamily="18" charset="-12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kumimoji="1" sz="2000">
          <a:solidFill>
            <a:schemeClr val="tx1"/>
          </a:solidFill>
          <a:effectLst>
            <a:outerShdw blurRad="38100" dist="38100" dir="2700000" algn="tl">
              <a:srgbClr val="602000"/>
            </a:outerShdw>
          </a:effectLst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kumimoji="1" sz="2000">
          <a:solidFill>
            <a:schemeClr val="tx1"/>
          </a:solidFill>
          <a:effectLst>
            <a:outerShdw blurRad="38100" dist="38100" dir="2700000" algn="tl">
              <a:srgbClr val="602000"/>
            </a:outerShdw>
          </a:effectLst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kumimoji="1" sz="2000">
          <a:solidFill>
            <a:schemeClr val="tx1"/>
          </a:solidFill>
          <a:effectLst>
            <a:outerShdw blurRad="38100" dist="38100" dir="2700000" algn="tl">
              <a:srgbClr val="602000"/>
            </a:outerShdw>
          </a:effectLst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kumimoji="1" sz="2000">
          <a:solidFill>
            <a:schemeClr val="tx1"/>
          </a:solidFill>
          <a:effectLst>
            <a:outerShdw blurRad="38100" dist="38100" dir="2700000" algn="tl">
              <a:srgbClr val="602000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003399"/>
            </a:gs>
            <a:gs pos="100000">
              <a:srgbClr val="00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2667000" cy="6858000"/>
            <a:chOff x="0" y="0"/>
            <a:chExt cx="1680" cy="4320"/>
          </a:xfrm>
        </p:grpSpPr>
        <p:sp>
          <p:nvSpPr>
            <p:cNvPr id="828419" name="Rectangle 3"/>
            <p:cNvSpPr>
              <a:spLocks noChangeArrowheads="1"/>
            </p:cNvSpPr>
            <p:nvPr/>
          </p:nvSpPr>
          <p:spPr bwMode="hidden">
            <a:xfrm>
              <a:off x="124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5490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cs typeface="+mn-cs"/>
              </a:endParaRPr>
            </a:p>
          </p:txBody>
        </p:sp>
        <p:pic>
          <p:nvPicPr>
            <p:cNvPr id="3081" name="Picture 4" descr="slidemaster_med3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ltGray">
            <a:xfrm>
              <a:off x="0" y="0"/>
              <a:ext cx="13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2842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438400" y="228600"/>
            <a:ext cx="6400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2842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38400" y="1600200"/>
            <a:ext cx="64008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2842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2400" y="6248400"/>
            <a:ext cx="1901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FFFFFF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842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FFFFFF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842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FFFFFF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6E64120F-95B5-485E-B569-459915F474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992" r:id="rId1"/>
    <p:sldLayoutId id="2147488866" r:id="rId2"/>
    <p:sldLayoutId id="2147488867" r:id="rId3"/>
    <p:sldLayoutId id="2147488868" r:id="rId4"/>
    <p:sldLayoutId id="2147488869" r:id="rId5"/>
    <p:sldLayoutId id="2147488870" r:id="rId6"/>
    <p:sldLayoutId id="2147488871" r:id="rId7"/>
    <p:sldLayoutId id="2147488872" r:id="rId8"/>
    <p:sldLayoutId id="2147488873" r:id="rId9"/>
    <p:sldLayoutId id="2147488874" r:id="rId10"/>
    <p:sldLayoutId id="2147488875" r:id="rId11"/>
  </p:sldLayoutIdLst>
  <p:transition spd="slow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386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386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386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BF0FD956-EDCA-43AF-96CF-96B5B93DBE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876" r:id="rId1"/>
    <p:sldLayoutId id="2147488877" r:id="rId2"/>
    <p:sldLayoutId id="2147488878" r:id="rId3"/>
    <p:sldLayoutId id="2147488879" r:id="rId4"/>
    <p:sldLayoutId id="2147488880" r:id="rId5"/>
    <p:sldLayoutId id="2147488881" r:id="rId6"/>
    <p:sldLayoutId id="2147488882" r:id="rId7"/>
    <p:sldLayoutId id="2147488883" r:id="rId8"/>
    <p:sldLayoutId id="2147488884" r:id="rId9"/>
    <p:sldLayoutId id="2147488885" r:id="rId10"/>
    <p:sldLayoutId id="2147488886" r:id="rId11"/>
    <p:sldLayoutId id="2147488887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177603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77604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77605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77606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77607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177608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177609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1177610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177611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77612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10199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77613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10199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77614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10199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04CA90F5-8278-4900-AA65-94FE716D58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8993" r:id="rId1"/>
    <p:sldLayoutId id="2147488888" r:id="rId2"/>
    <p:sldLayoutId id="2147488889" r:id="rId3"/>
    <p:sldLayoutId id="2147488890" r:id="rId4"/>
    <p:sldLayoutId id="2147488891" r:id="rId5"/>
    <p:sldLayoutId id="2147488892" r:id="rId6"/>
    <p:sldLayoutId id="2147488893" r:id="rId7"/>
    <p:sldLayoutId id="2147488894" r:id="rId8"/>
    <p:sldLayoutId id="2147488895" r:id="rId9"/>
    <p:sldLayoutId id="2147488896" r:id="rId10"/>
    <p:sldLayoutId id="214748889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invGray"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0" scaled="1"/>
        </a:gra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0" y="0"/>
            <a:ext cx="9144000" cy="6918325"/>
            <a:chOff x="0" y="0"/>
            <a:chExt cx="5760" cy="4358"/>
          </a:xfrm>
        </p:grpSpPr>
        <p:sp>
          <p:nvSpPr>
            <p:cNvPr id="1243139" name="Rectangle 3"/>
            <p:cNvSpPr>
              <a:spLocks noChangeArrowheads="1"/>
            </p:cNvSpPr>
            <p:nvPr/>
          </p:nvSpPr>
          <p:spPr bwMode="invGray">
            <a:xfrm>
              <a:off x="5533" y="280"/>
              <a:ext cx="227" cy="198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hlink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pitchFamily="18" charset="0"/>
                <a:cs typeface="+mn-cs"/>
              </a:endParaRPr>
            </a:p>
          </p:txBody>
        </p:sp>
        <p:sp>
          <p:nvSpPr>
            <p:cNvPr id="1243140" name="Freeform 4"/>
            <p:cNvSpPr>
              <a:spLocks/>
            </p:cNvSpPr>
            <p:nvPr/>
          </p:nvSpPr>
          <p:spPr bwMode="invGray">
            <a:xfrm>
              <a:off x="0" y="0"/>
              <a:ext cx="5760" cy="134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720"/>
                </a:cxn>
                <a:cxn ang="0">
                  <a:pos x="3600" y="624"/>
                </a:cxn>
                <a:cxn ang="0">
                  <a:pos x="0" y="1000"/>
                </a:cxn>
                <a:cxn ang="0">
                  <a:pos x="0" y="0"/>
                </a:cxn>
              </a:cxnLst>
              <a:rect l="0" t="0" r="r" b="b"/>
              <a:pathLst>
                <a:path w="5760" h="1104">
                  <a:moveTo>
                    <a:pt x="0" y="0"/>
                  </a:moveTo>
                  <a:lnTo>
                    <a:pt x="5760" y="0"/>
                  </a:lnTo>
                  <a:lnTo>
                    <a:pt x="5760" y="720"/>
                  </a:lnTo>
                  <a:cubicBezTo>
                    <a:pt x="5400" y="824"/>
                    <a:pt x="4560" y="577"/>
                    <a:pt x="3600" y="624"/>
                  </a:cubicBezTo>
                  <a:cubicBezTo>
                    <a:pt x="2640" y="671"/>
                    <a:pt x="600" y="1104"/>
                    <a:pt x="0" y="1000"/>
                  </a:cubicBez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43141" name="Freeform 5"/>
            <p:cNvSpPr>
              <a:spLocks/>
            </p:cNvSpPr>
            <p:nvPr/>
          </p:nvSpPr>
          <p:spPr bwMode="invGray">
            <a:xfrm>
              <a:off x="0" y="733"/>
              <a:ext cx="5760" cy="3587"/>
            </a:xfrm>
            <a:custGeom>
              <a:avLst/>
              <a:gdLst/>
              <a:ahLst/>
              <a:cxnLst>
                <a:cxn ang="0">
                  <a:pos x="0" y="582"/>
                </a:cxn>
                <a:cxn ang="0">
                  <a:pos x="2640" y="267"/>
                </a:cxn>
                <a:cxn ang="0">
                  <a:pos x="3373" y="160"/>
                </a:cxn>
                <a:cxn ang="0">
                  <a:pos x="5760" y="358"/>
                </a:cxn>
                <a:cxn ang="0">
                  <a:pos x="5760" y="3587"/>
                </a:cxn>
                <a:cxn ang="0">
                  <a:pos x="0" y="3587"/>
                </a:cxn>
                <a:cxn ang="0">
                  <a:pos x="0" y="582"/>
                </a:cxn>
              </a:cxnLst>
              <a:rect l="0" t="0" r="r" b="b"/>
              <a:pathLst>
                <a:path w="5760" h="3587">
                  <a:moveTo>
                    <a:pt x="0" y="582"/>
                  </a:moveTo>
                  <a:cubicBezTo>
                    <a:pt x="1027" y="680"/>
                    <a:pt x="1960" y="387"/>
                    <a:pt x="2640" y="267"/>
                  </a:cubicBezTo>
                  <a:cubicBezTo>
                    <a:pt x="2640" y="267"/>
                    <a:pt x="3268" y="180"/>
                    <a:pt x="3373" y="160"/>
                  </a:cubicBezTo>
                  <a:cubicBezTo>
                    <a:pt x="4120" y="0"/>
                    <a:pt x="5280" y="358"/>
                    <a:pt x="5760" y="358"/>
                  </a:cubicBezTo>
                  <a:lnTo>
                    <a:pt x="5760" y="3587"/>
                  </a:lnTo>
                  <a:lnTo>
                    <a:pt x="0" y="3587"/>
                  </a:lnTo>
                  <a:cubicBezTo>
                    <a:pt x="0" y="3587"/>
                    <a:pt x="0" y="582"/>
                    <a:pt x="0" y="582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43142" name="Freeform 6"/>
            <p:cNvSpPr>
              <a:spLocks/>
            </p:cNvSpPr>
            <p:nvPr/>
          </p:nvSpPr>
          <p:spPr bwMode="invGray">
            <a:xfrm>
              <a:off x="0" y="184"/>
              <a:ext cx="5760" cy="538"/>
            </a:xfrm>
            <a:custGeom>
              <a:avLst/>
              <a:gdLst/>
              <a:ahLst/>
              <a:cxnLst>
                <a:cxn ang="0">
                  <a:pos x="0" y="163"/>
                </a:cxn>
                <a:cxn ang="0">
                  <a:pos x="0" y="403"/>
                </a:cxn>
                <a:cxn ang="0">
                  <a:pos x="1773" y="443"/>
                </a:cxn>
                <a:cxn ang="0">
                  <a:pos x="4573" y="176"/>
                </a:cxn>
                <a:cxn ang="0">
                  <a:pos x="5760" y="536"/>
                </a:cxn>
                <a:cxn ang="0">
                  <a:pos x="5760" y="163"/>
                </a:cxn>
                <a:cxn ang="0">
                  <a:pos x="4560" y="29"/>
                </a:cxn>
                <a:cxn ang="0">
                  <a:pos x="1987" y="336"/>
                </a:cxn>
                <a:cxn ang="0">
                  <a:pos x="0" y="163"/>
                </a:cxn>
              </a:cxnLst>
              <a:rect l="0" t="0" r="r" b="b"/>
              <a:pathLst>
                <a:path w="5760" h="538">
                  <a:moveTo>
                    <a:pt x="0" y="163"/>
                  </a:moveTo>
                  <a:lnTo>
                    <a:pt x="0" y="403"/>
                  </a:lnTo>
                  <a:cubicBezTo>
                    <a:pt x="295" y="450"/>
                    <a:pt x="1011" y="481"/>
                    <a:pt x="1773" y="443"/>
                  </a:cubicBezTo>
                  <a:cubicBezTo>
                    <a:pt x="2535" y="405"/>
                    <a:pt x="3909" y="161"/>
                    <a:pt x="4573" y="176"/>
                  </a:cubicBezTo>
                  <a:cubicBezTo>
                    <a:pt x="5237" y="191"/>
                    <a:pt x="5562" y="538"/>
                    <a:pt x="5760" y="536"/>
                  </a:cubicBezTo>
                  <a:lnTo>
                    <a:pt x="5760" y="163"/>
                  </a:lnTo>
                  <a:cubicBezTo>
                    <a:pt x="5560" y="79"/>
                    <a:pt x="5189" y="0"/>
                    <a:pt x="4560" y="29"/>
                  </a:cubicBezTo>
                  <a:cubicBezTo>
                    <a:pt x="3931" y="58"/>
                    <a:pt x="2747" y="314"/>
                    <a:pt x="1987" y="336"/>
                  </a:cubicBezTo>
                  <a:cubicBezTo>
                    <a:pt x="1227" y="358"/>
                    <a:pt x="414" y="199"/>
                    <a:pt x="0" y="1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43143" name="Freeform 7"/>
            <p:cNvSpPr>
              <a:spLocks/>
            </p:cNvSpPr>
            <p:nvPr/>
          </p:nvSpPr>
          <p:spPr bwMode="invGray">
            <a:xfrm>
              <a:off x="0" y="1515"/>
              <a:ext cx="5760" cy="674"/>
            </a:xfrm>
            <a:custGeom>
              <a:avLst/>
              <a:gdLst/>
              <a:ahLst/>
              <a:cxnLst>
                <a:cxn ang="0">
                  <a:pos x="0" y="246"/>
                </a:cxn>
                <a:cxn ang="0">
                  <a:pos x="0" y="406"/>
                </a:cxn>
                <a:cxn ang="0">
                  <a:pos x="1280" y="645"/>
                </a:cxn>
                <a:cxn ang="0">
                  <a:pos x="1627" y="580"/>
                </a:cxn>
                <a:cxn ang="0">
                  <a:pos x="4493" y="113"/>
                </a:cxn>
                <a:cxn ang="0">
                  <a:pos x="5760" y="606"/>
                </a:cxn>
                <a:cxn ang="0">
                  <a:pos x="5760" y="233"/>
                </a:cxn>
                <a:cxn ang="0">
                  <a:pos x="4040" y="33"/>
                </a:cxn>
                <a:cxn ang="0">
                  <a:pos x="1093" y="433"/>
                </a:cxn>
                <a:cxn ang="0">
                  <a:pos x="0" y="246"/>
                </a:cxn>
              </a:cxnLst>
              <a:rect l="0" t="0" r="r" b="b"/>
              <a:pathLst>
                <a:path w="5760" h="674">
                  <a:moveTo>
                    <a:pt x="0" y="246"/>
                  </a:moveTo>
                  <a:lnTo>
                    <a:pt x="0" y="406"/>
                  </a:lnTo>
                  <a:cubicBezTo>
                    <a:pt x="213" y="463"/>
                    <a:pt x="1009" y="616"/>
                    <a:pt x="1280" y="645"/>
                  </a:cubicBezTo>
                  <a:cubicBezTo>
                    <a:pt x="1551" y="674"/>
                    <a:pt x="1092" y="669"/>
                    <a:pt x="1627" y="580"/>
                  </a:cubicBezTo>
                  <a:cubicBezTo>
                    <a:pt x="2162" y="491"/>
                    <a:pt x="3804" y="109"/>
                    <a:pt x="4493" y="113"/>
                  </a:cubicBezTo>
                  <a:cubicBezTo>
                    <a:pt x="5182" y="117"/>
                    <a:pt x="5549" y="586"/>
                    <a:pt x="5760" y="606"/>
                  </a:cubicBezTo>
                  <a:lnTo>
                    <a:pt x="5760" y="233"/>
                  </a:lnTo>
                  <a:cubicBezTo>
                    <a:pt x="5471" y="158"/>
                    <a:pt x="4818" y="0"/>
                    <a:pt x="4040" y="33"/>
                  </a:cubicBezTo>
                  <a:cubicBezTo>
                    <a:pt x="3262" y="66"/>
                    <a:pt x="1766" y="398"/>
                    <a:pt x="1093" y="433"/>
                  </a:cubicBezTo>
                  <a:cubicBezTo>
                    <a:pt x="420" y="468"/>
                    <a:pt x="228" y="285"/>
                    <a:pt x="0" y="24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43144" name="Freeform 8"/>
            <p:cNvSpPr>
              <a:spLocks/>
            </p:cNvSpPr>
            <p:nvPr/>
          </p:nvSpPr>
          <p:spPr bwMode="invGray">
            <a:xfrm>
              <a:off x="1560" y="959"/>
              <a:ext cx="4200" cy="3361"/>
            </a:xfrm>
            <a:custGeom>
              <a:avLst/>
              <a:gdLst/>
              <a:ahLst/>
              <a:cxnLst>
                <a:cxn ang="0">
                  <a:pos x="0" y="3361"/>
                </a:cxn>
                <a:cxn ang="0">
                  <a:pos x="1054" y="295"/>
                </a:cxn>
                <a:cxn ang="0">
                  <a:pos x="4200" y="1588"/>
                </a:cxn>
                <a:cxn ang="0">
                  <a:pos x="4200" y="2028"/>
                </a:cxn>
                <a:cxn ang="0">
                  <a:pos x="1200" y="442"/>
                </a:cxn>
                <a:cxn ang="0">
                  <a:pos x="347" y="3361"/>
                </a:cxn>
                <a:cxn ang="0">
                  <a:pos x="0" y="3361"/>
                </a:cxn>
              </a:cxnLst>
              <a:rect l="0" t="0" r="r" b="b"/>
              <a:pathLst>
                <a:path w="4200" h="3361">
                  <a:moveTo>
                    <a:pt x="0" y="3361"/>
                  </a:moveTo>
                  <a:cubicBezTo>
                    <a:pt x="118" y="2850"/>
                    <a:pt x="354" y="590"/>
                    <a:pt x="1054" y="295"/>
                  </a:cubicBezTo>
                  <a:cubicBezTo>
                    <a:pt x="1754" y="0"/>
                    <a:pt x="3676" y="1299"/>
                    <a:pt x="4200" y="1588"/>
                  </a:cubicBezTo>
                  <a:lnTo>
                    <a:pt x="4200" y="2028"/>
                  </a:lnTo>
                  <a:cubicBezTo>
                    <a:pt x="3700" y="1837"/>
                    <a:pt x="1842" y="220"/>
                    <a:pt x="1200" y="442"/>
                  </a:cubicBezTo>
                  <a:cubicBezTo>
                    <a:pt x="558" y="664"/>
                    <a:pt x="547" y="2875"/>
                    <a:pt x="347" y="3361"/>
                  </a:cubicBezTo>
                  <a:lnTo>
                    <a:pt x="0" y="336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43145" name="Freeform 9"/>
            <p:cNvSpPr>
              <a:spLocks/>
            </p:cNvSpPr>
            <p:nvPr/>
          </p:nvSpPr>
          <p:spPr bwMode="invGray">
            <a:xfrm>
              <a:off x="0" y="2169"/>
              <a:ext cx="5760" cy="1925"/>
            </a:xfrm>
            <a:custGeom>
              <a:avLst/>
              <a:gdLst/>
              <a:ahLst/>
              <a:cxnLst>
                <a:cxn ang="0">
                  <a:pos x="0" y="804"/>
                </a:cxn>
                <a:cxn ang="0">
                  <a:pos x="0" y="991"/>
                </a:cxn>
                <a:cxn ang="0">
                  <a:pos x="1547" y="1818"/>
                </a:cxn>
                <a:cxn ang="0">
                  <a:pos x="3253" y="351"/>
                </a:cxn>
                <a:cxn ang="0">
                  <a:pos x="5760" y="1537"/>
                </a:cxn>
                <a:cxn ang="0">
                  <a:pos x="5760" y="1151"/>
                </a:cxn>
                <a:cxn ang="0">
                  <a:pos x="3240" y="84"/>
                </a:cxn>
                <a:cxn ang="0">
                  <a:pos x="1573" y="1671"/>
                </a:cxn>
                <a:cxn ang="0">
                  <a:pos x="0" y="804"/>
                </a:cxn>
              </a:cxnLst>
              <a:rect l="0" t="0" r="r" b="b"/>
              <a:pathLst>
                <a:path w="5760" h="1925">
                  <a:moveTo>
                    <a:pt x="0" y="804"/>
                  </a:moveTo>
                  <a:lnTo>
                    <a:pt x="0" y="991"/>
                  </a:lnTo>
                  <a:cubicBezTo>
                    <a:pt x="258" y="1160"/>
                    <a:pt x="1005" y="1925"/>
                    <a:pt x="1547" y="1818"/>
                  </a:cubicBezTo>
                  <a:cubicBezTo>
                    <a:pt x="2089" y="1711"/>
                    <a:pt x="2551" y="398"/>
                    <a:pt x="3253" y="351"/>
                  </a:cubicBezTo>
                  <a:cubicBezTo>
                    <a:pt x="3955" y="304"/>
                    <a:pt x="5342" y="1404"/>
                    <a:pt x="5760" y="1537"/>
                  </a:cubicBezTo>
                  <a:lnTo>
                    <a:pt x="5760" y="1151"/>
                  </a:lnTo>
                  <a:cubicBezTo>
                    <a:pt x="5405" y="1124"/>
                    <a:pt x="3982" y="0"/>
                    <a:pt x="3240" y="84"/>
                  </a:cubicBezTo>
                  <a:cubicBezTo>
                    <a:pt x="2542" y="171"/>
                    <a:pt x="2113" y="1551"/>
                    <a:pt x="1573" y="1671"/>
                  </a:cubicBezTo>
                  <a:cubicBezTo>
                    <a:pt x="1033" y="1791"/>
                    <a:pt x="262" y="826"/>
                    <a:pt x="0" y="8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43146" name="Freeform 10"/>
            <p:cNvSpPr>
              <a:spLocks/>
            </p:cNvSpPr>
            <p:nvPr/>
          </p:nvSpPr>
          <p:spPr bwMode="invGray">
            <a:xfrm>
              <a:off x="0" y="2238"/>
              <a:ext cx="3929" cy="2120"/>
            </a:xfrm>
            <a:custGeom>
              <a:avLst/>
              <a:gdLst/>
              <a:ahLst/>
              <a:cxnLst>
                <a:cxn ang="0">
                  <a:pos x="0" y="415"/>
                </a:cxn>
                <a:cxn ang="0">
                  <a:pos x="0" y="508"/>
                </a:cxn>
                <a:cxn ang="0">
                  <a:pos x="1933" y="229"/>
                </a:cxn>
                <a:cxn ang="0">
                  <a:pos x="3920" y="1055"/>
                </a:cxn>
                <a:cxn ang="0">
                  <a:pos x="3587" y="2082"/>
                </a:cxn>
                <a:cxn ang="0">
                  <a:pos x="3947" y="829"/>
                </a:cxn>
                <a:cxn ang="0">
                  <a:pos x="2253" y="69"/>
                </a:cxn>
                <a:cxn ang="0">
                  <a:pos x="0" y="415"/>
                </a:cxn>
              </a:cxnLst>
              <a:rect l="0" t="0" r="r" b="b"/>
              <a:pathLst>
                <a:path w="4196" h="2120">
                  <a:moveTo>
                    <a:pt x="0" y="415"/>
                  </a:moveTo>
                  <a:lnTo>
                    <a:pt x="0" y="508"/>
                  </a:lnTo>
                  <a:cubicBezTo>
                    <a:pt x="160" y="577"/>
                    <a:pt x="1280" y="138"/>
                    <a:pt x="1933" y="229"/>
                  </a:cubicBezTo>
                  <a:cubicBezTo>
                    <a:pt x="2586" y="320"/>
                    <a:pt x="3644" y="746"/>
                    <a:pt x="3920" y="1055"/>
                  </a:cubicBezTo>
                  <a:cubicBezTo>
                    <a:pt x="4196" y="1364"/>
                    <a:pt x="3583" y="2120"/>
                    <a:pt x="3587" y="2082"/>
                  </a:cubicBezTo>
                  <a:lnTo>
                    <a:pt x="3947" y="829"/>
                  </a:lnTo>
                  <a:cubicBezTo>
                    <a:pt x="3725" y="494"/>
                    <a:pt x="2911" y="138"/>
                    <a:pt x="2253" y="69"/>
                  </a:cubicBezTo>
                  <a:cubicBezTo>
                    <a:pt x="1595" y="0"/>
                    <a:pt x="469" y="343"/>
                    <a:pt x="0" y="4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6147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124314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43149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4315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D2A9E579-FF2F-4BAA-814A-8592191FA58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615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8994" r:id="rId1"/>
    <p:sldLayoutId id="2147488898" r:id="rId2"/>
    <p:sldLayoutId id="2147488899" r:id="rId3"/>
    <p:sldLayoutId id="2147488900" r:id="rId4"/>
    <p:sldLayoutId id="2147488901" r:id="rId5"/>
    <p:sldLayoutId id="2147488902" r:id="rId6"/>
    <p:sldLayoutId id="2147488903" r:id="rId7"/>
    <p:sldLayoutId id="2147488904" r:id="rId8"/>
    <p:sldLayoutId id="2147488905" r:id="rId9"/>
    <p:sldLayoutId id="2147488906" r:id="rId10"/>
    <p:sldLayoutId id="214748890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7234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4723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itchFamily="34" charset="0"/>
                <a:cs typeface="+mn-cs"/>
              </a:defRPr>
            </a:lvl1pPr>
          </a:lstStyle>
          <a:p>
            <a:pPr>
              <a:defRPr/>
            </a:pPr>
            <a:fld id="{1D9BFEDA-0419-4B44-87DD-78C4E52F12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7172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247237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Times New Roman" pitchFamily="18" charset="0"/>
                <a:cs typeface="+mn-cs"/>
              </a:endParaRPr>
            </a:p>
          </p:txBody>
        </p:sp>
        <p:sp>
          <p:nvSpPr>
            <p:cNvPr id="1247238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2400">
                <a:latin typeface="Times New Roman" pitchFamily="18" charset="0"/>
                <a:cs typeface="+mn-cs"/>
              </a:endParaRPr>
            </a:p>
          </p:txBody>
        </p:sp>
        <p:sp>
          <p:nvSpPr>
            <p:cNvPr id="1247239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chemeClr val="hlink"/>
                </a:solidFill>
                <a:cs typeface="+mn-cs"/>
              </a:endParaRPr>
            </a:p>
          </p:txBody>
        </p:sp>
        <p:sp>
          <p:nvSpPr>
            <p:cNvPr id="1247240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chemeClr val="hlink"/>
                </a:solidFill>
                <a:cs typeface="+mn-cs"/>
              </a:endParaRPr>
            </a:p>
          </p:txBody>
        </p:sp>
        <p:sp>
          <p:nvSpPr>
            <p:cNvPr id="1247241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chemeClr val="accent2"/>
                </a:solidFill>
                <a:cs typeface="+mn-cs"/>
              </a:endParaRPr>
            </a:p>
          </p:txBody>
        </p:sp>
        <p:sp>
          <p:nvSpPr>
            <p:cNvPr id="1247242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chemeClr val="hlink"/>
                </a:solidFill>
                <a:cs typeface="+mn-cs"/>
              </a:endParaRPr>
            </a:p>
          </p:txBody>
        </p:sp>
        <p:sp>
          <p:nvSpPr>
            <p:cNvPr id="1247243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2400">
                <a:latin typeface="Times New Roman" pitchFamily="18" charset="0"/>
                <a:cs typeface="+mn-cs"/>
              </a:endParaRPr>
            </a:p>
          </p:txBody>
        </p:sp>
        <p:sp>
          <p:nvSpPr>
            <p:cNvPr id="1247244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chemeClr val="accent2"/>
                </a:solidFill>
                <a:cs typeface="+mn-cs"/>
              </a:endParaRPr>
            </a:p>
          </p:txBody>
        </p:sp>
        <p:sp>
          <p:nvSpPr>
            <p:cNvPr id="1247245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chemeClr val="accent2"/>
                </a:solidFill>
                <a:cs typeface="+mn-cs"/>
              </a:endParaRPr>
            </a:p>
          </p:txBody>
        </p:sp>
      </p:grpSp>
      <p:sp>
        <p:nvSpPr>
          <p:cNvPr id="7173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7174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47248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995" r:id="rId1"/>
    <p:sldLayoutId id="2147488908" r:id="rId2"/>
    <p:sldLayoutId id="2147488909" r:id="rId3"/>
    <p:sldLayoutId id="2147488910" r:id="rId4"/>
    <p:sldLayoutId id="2147488911" r:id="rId5"/>
    <p:sldLayoutId id="2147488912" r:id="rId6"/>
    <p:sldLayoutId id="2147488913" r:id="rId7"/>
    <p:sldLayoutId id="2147488914" r:id="rId8"/>
    <p:sldLayoutId id="2147488915" r:id="rId9"/>
    <p:sldLayoutId id="2147488916" r:id="rId10"/>
    <p:sldLayoutId id="214748891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2"/>
          <p:cNvGrpSpPr>
            <a:grpSpLocks/>
          </p:cNvGrpSpPr>
          <p:nvPr/>
        </p:nvGrpSpPr>
        <p:grpSpPr bwMode="auto">
          <a:xfrm>
            <a:off x="6303963" y="0"/>
            <a:ext cx="2840037" cy="3254375"/>
            <a:chOff x="3115" y="0"/>
            <a:chExt cx="2170" cy="2486"/>
          </a:xfrm>
        </p:grpSpPr>
        <p:grpSp>
          <p:nvGrpSpPr>
            <p:cNvPr id="8200" name="Group 3"/>
            <p:cNvGrpSpPr>
              <a:grpSpLocks/>
            </p:cNvGrpSpPr>
            <p:nvPr/>
          </p:nvGrpSpPr>
          <p:grpSpPr bwMode="auto">
            <a:xfrm>
              <a:off x="4080" y="1910"/>
              <a:ext cx="768" cy="576"/>
              <a:chOff x="0" y="0"/>
              <a:chExt cx="768" cy="576"/>
            </a:xfrm>
          </p:grpSpPr>
          <p:sp>
            <p:nvSpPr>
              <p:cNvPr id="1415172" name="Oval 4"/>
              <p:cNvSpPr>
                <a:spLocks noChangeArrowheads="1"/>
              </p:cNvSpPr>
              <p:nvPr/>
            </p:nvSpPr>
            <p:spPr bwMode="hidden">
              <a:xfrm>
                <a:off x="3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 Black" pitchFamily="34" charset="0"/>
                  <a:cs typeface="+mn-cs"/>
                </a:endParaRPr>
              </a:p>
            </p:txBody>
          </p:sp>
          <p:sp>
            <p:nvSpPr>
              <p:cNvPr id="1415173" name="Oval 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8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 Black" pitchFamily="34" charset="0"/>
                  <a:cs typeface="+mn-cs"/>
                </a:endParaRPr>
              </a:p>
            </p:txBody>
          </p:sp>
        </p:grpSp>
        <p:grpSp>
          <p:nvGrpSpPr>
            <p:cNvPr id="8201" name="Group 6"/>
            <p:cNvGrpSpPr>
              <a:grpSpLocks/>
            </p:cNvGrpSpPr>
            <p:nvPr/>
          </p:nvGrpSpPr>
          <p:grpSpPr bwMode="auto">
            <a:xfrm>
              <a:off x="4257" y="1103"/>
              <a:ext cx="768" cy="576"/>
              <a:chOff x="0" y="0"/>
              <a:chExt cx="768" cy="576"/>
            </a:xfrm>
          </p:grpSpPr>
          <p:sp>
            <p:nvSpPr>
              <p:cNvPr id="1415175" name="Oval 7"/>
              <p:cNvSpPr>
                <a:spLocks noChangeArrowheads="1"/>
              </p:cNvSpPr>
              <p:nvPr/>
            </p:nvSpPr>
            <p:spPr bwMode="hidden">
              <a:xfrm>
                <a:off x="-3" y="3"/>
                <a:ext cx="771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 Black" pitchFamily="34" charset="0"/>
                  <a:cs typeface="+mn-cs"/>
                </a:endParaRPr>
              </a:p>
            </p:txBody>
          </p:sp>
          <p:sp>
            <p:nvSpPr>
              <p:cNvPr id="1415176" name="Oval 8"/>
              <p:cNvSpPr>
                <a:spLocks noChangeArrowheads="1"/>
              </p:cNvSpPr>
              <p:nvPr/>
            </p:nvSpPr>
            <p:spPr bwMode="hidden">
              <a:xfrm>
                <a:off x="276" y="254"/>
                <a:ext cx="186" cy="109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 Black" pitchFamily="34" charset="0"/>
                  <a:cs typeface="+mn-cs"/>
                </a:endParaRPr>
              </a:p>
            </p:txBody>
          </p:sp>
        </p:grpSp>
        <p:grpSp>
          <p:nvGrpSpPr>
            <p:cNvPr id="8202" name="Group 9"/>
            <p:cNvGrpSpPr>
              <a:grpSpLocks/>
            </p:cNvGrpSpPr>
            <p:nvPr/>
          </p:nvGrpSpPr>
          <p:grpSpPr bwMode="auto">
            <a:xfrm>
              <a:off x="3134" y="0"/>
              <a:ext cx="768" cy="576"/>
              <a:chOff x="0" y="0"/>
              <a:chExt cx="768" cy="576"/>
            </a:xfrm>
          </p:grpSpPr>
          <p:sp>
            <p:nvSpPr>
              <p:cNvPr id="1415178" name="Oval 10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 Black" pitchFamily="34" charset="0"/>
                  <a:cs typeface="+mn-cs"/>
                </a:endParaRPr>
              </a:p>
            </p:txBody>
          </p:sp>
          <p:sp>
            <p:nvSpPr>
              <p:cNvPr id="1415179" name="Oval 11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8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 Black" pitchFamily="34" charset="0"/>
                  <a:cs typeface="+mn-cs"/>
                </a:endParaRPr>
              </a:p>
            </p:txBody>
          </p:sp>
        </p:grpSp>
        <p:grpSp>
          <p:nvGrpSpPr>
            <p:cNvPr id="8203" name="Group 12"/>
            <p:cNvGrpSpPr>
              <a:grpSpLocks/>
            </p:cNvGrpSpPr>
            <p:nvPr/>
          </p:nvGrpSpPr>
          <p:grpSpPr bwMode="auto">
            <a:xfrm>
              <a:off x="3115" y="0"/>
              <a:ext cx="2170" cy="1702"/>
              <a:chOff x="3115" y="0"/>
              <a:chExt cx="2170" cy="1702"/>
            </a:xfrm>
          </p:grpSpPr>
          <p:grpSp>
            <p:nvGrpSpPr>
              <p:cNvPr id="8204" name="Group 13"/>
              <p:cNvGrpSpPr>
                <a:grpSpLocks/>
              </p:cNvGrpSpPr>
              <p:nvPr/>
            </p:nvGrpSpPr>
            <p:grpSpPr bwMode="auto">
              <a:xfrm>
                <a:off x="3640" y="308"/>
                <a:ext cx="1145" cy="844"/>
                <a:chOff x="1265" y="814"/>
                <a:chExt cx="2919" cy="2151"/>
              </a:xfrm>
            </p:grpSpPr>
            <p:sp>
              <p:nvSpPr>
                <p:cNvPr id="1415182" name="Oval 14"/>
                <p:cNvSpPr>
                  <a:spLocks noChangeArrowheads="1"/>
                </p:cNvSpPr>
                <p:nvPr/>
              </p:nvSpPr>
              <p:spPr bwMode="hidden">
                <a:xfrm>
                  <a:off x="1266" y="814"/>
                  <a:ext cx="2919" cy="215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Arial Black" pitchFamily="34" charset="0"/>
                    <a:cs typeface="+mn-cs"/>
                  </a:endParaRPr>
                </a:p>
              </p:txBody>
            </p:sp>
            <p:sp>
              <p:nvSpPr>
                <p:cNvPr id="1415183" name="Oval 15"/>
                <p:cNvSpPr>
                  <a:spLocks noChangeArrowheads="1"/>
                </p:cNvSpPr>
                <p:nvPr/>
              </p:nvSpPr>
              <p:spPr bwMode="hidden">
                <a:xfrm>
                  <a:off x="2382" y="1602"/>
                  <a:ext cx="578" cy="405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Arial Black" pitchFamily="34" charset="0"/>
                    <a:cs typeface="+mn-cs"/>
                  </a:endParaRPr>
                </a:p>
              </p:txBody>
            </p:sp>
          </p:grpSp>
          <p:grpSp>
            <p:nvGrpSpPr>
              <p:cNvPr id="8205" name="Group 16"/>
              <p:cNvGrpSpPr>
                <a:grpSpLocks/>
              </p:cNvGrpSpPr>
              <p:nvPr/>
            </p:nvGrpSpPr>
            <p:grpSpPr bwMode="auto">
              <a:xfrm>
                <a:off x="3115" y="0"/>
                <a:ext cx="2145" cy="1702"/>
                <a:chOff x="3115" y="0"/>
                <a:chExt cx="2145" cy="1702"/>
              </a:xfrm>
            </p:grpSpPr>
            <p:grpSp>
              <p:nvGrpSpPr>
                <p:cNvPr id="8228" name="Group 17"/>
                <p:cNvGrpSpPr>
                  <a:grpSpLocks/>
                </p:cNvGrpSpPr>
                <p:nvPr/>
              </p:nvGrpSpPr>
              <p:grpSpPr bwMode="auto">
                <a:xfrm>
                  <a:off x="4505" y="589"/>
                  <a:ext cx="493" cy="912"/>
                  <a:chOff x="3471" y="1530"/>
                  <a:chExt cx="1258" cy="2327"/>
                </a:xfrm>
              </p:grpSpPr>
              <p:sp>
                <p:nvSpPr>
                  <p:cNvPr id="1415186" name="Freeform 18"/>
                  <p:cNvSpPr>
                    <a:spLocks/>
                  </p:cNvSpPr>
                  <p:nvPr/>
                </p:nvSpPr>
                <p:spPr bwMode="hidden">
                  <a:xfrm rot="2711884">
                    <a:off x="2778" y="2236"/>
                    <a:ext cx="1699" cy="31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187" name="Freeform 19"/>
                  <p:cNvSpPr>
                    <a:spLocks/>
                  </p:cNvSpPr>
                  <p:nvPr/>
                </p:nvSpPr>
                <p:spPr bwMode="hidden">
                  <a:xfrm rot="2711884">
                    <a:off x="4064" y="3104"/>
                    <a:ext cx="835" cy="4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29" name="Group 20"/>
                <p:cNvGrpSpPr>
                  <a:grpSpLocks/>
                </p:cNvGrpSpPr>
                <p:nvPr/>
              </p:nvGrpSpPr>
              <p:grpSpPr bwMode="auto">
                <a:xfrm>
                  <a:off x="4267" y="781"/>
                  <a:ext cx="966" cy="522"/>
                  <a:chOff x="2864" y="2019"/>
                  <a:chExt cx="2463" cy="1332"/>
                </a:xfrm>
              </p:grpSpPr>
              <p:sp>
                <p:nvSpPr>
                  <p:cNvPr id="1415189" name="Freeform 21"/>
                  <p:cNvSpPr>
                    <a:spLocks/>
                  </p:cNvSpPr>
                  <p:nvPr/>
                </p:nvSpPr>
                <p:spPr bwMode="hidden">
                  <a:xfrm rot="2104081">
                    <a:off x="2865" y="2019"/>
                    <a:ext cx="1812" cy="3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190" name="Freeform 22"/>
                  <p:cNvSpPr>
                    <a:spLocks/>
                  </p:cNvSpPr>
                  <p:nvPr/>
                </p:nvSpPr>
                <p:spPr bwMode="hidden">
                  <a:xfrm rot="2104081">
                    <a:off x="4352" y="2805"/>
                    <a:ext cx="974" cy="54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30" name="Group 23"/>
                <p:cNvGrpSpPr>
                  <a:grpSpLocks/>
                </p:cNvGrpSpPr>
                <p:nvPr/>
              </p:nvGrpSpPr>
              <p:grpSpPr bwMode="auto">
                <a:xfrm>
                  <a:off x="4280" y="707"/>
                  <a:ext cx="971" cy="417"/>
                  <a:chOff x="2897" y="1832"/>
                  <a:chExt cx="2477" cy="1064"/>
                </a:xfrm>
              </p:grpSpPr>
              <p:sp>
                <p:nvSpPr>
                  <p:cNvPr id="1415192" name="Freeform 24"/>
                  <p:cNvSpPr>
                    <a:spLocks/>
                  </p:cNvSpPr>
                  <p:nvPr/>
                </p:nvSpPr>
                <p:spPr bwMode="hidden">
                  <a:xfrm rot="1582915">
                    <a:off x="2896" y="1832"/>
                    <a:ext cx="1736" cy="30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193" name="Freeform 25"/>
                  <p:cNvSpPr>
                    <a:spLocks/>
                  </p:cNvSpPr>
                  <p:nvPr/>
                </p:nvSpPr>
                <p:spPr bwMode="hidden">
                  <a:xfrm rot="1582915">
                    <a:off x="4443" y="2420"/>
                    <a:ext cx="931" cy="477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31" name="Group 26"/>
                <p:cNvGrpSpPr>
                  <a:grpSpLocks/>
                </p:cNvGrpSpPr>
                <p:nvPr/>
              </p:nvGrpSpPr>
              <p:grpSpPr bwMode="auto">
                <a:xfrm>
                  <a:off x="4291" y="630"/>
                  <a:ext cx="969" cy="364"/>
                  <a:chOff x="2924" y="1636"/>
                  <a:chExt cx="2472" cy="927"/>
                </a:xfrm>
              </p:grpSpPr>
              <p:sp>
                <p:nvSpPr>
                  <p:cNvPr id="1415195" name="Freeform 27"/>
                  <p:cNvSpPr>
                    <a:spLocks/>
                  </p:cNvSpPr>
                  <p:nvPr/>
                </p:nvSpPr>
                <p:spPr bwMode="hidden">
                  <a:xfrm rot="1080363">
                    <a:off x="2907" y="1616"/>
                    <a:ext cx="1680" cy="34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196" name="Freeform 28"/>
                  <p:cNvSpPr>
                    <a:spLocks/>
                  </p:cNvSpPr>
                  <p:nvPr/>
                </p:nvSpPr>
                <p:spPr bwMode="hidden">
                  <a:xfrm rot="1080363">
                    <a:off x="4488" y="2030"/>
                    <a:ext cx="891" cy="51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32" name="Group 29"/>
                <p:cNvGrpSpPr>
                  <a:grpSpLocks/>
                </p:cNvGrpSpPr>
                <p:nvPr/>
              </p:nvGrpSpPr>
              <p:grpSpPr bwMode="auto">
                <a:xfrm>
                  <a:off x="4304" y="543"/>
                  <a:ext cx="918" cy="258"/>
                  <a:chOff x="2958" y="1414"/>
                  <a:chExt cx="2342" cy="657"/>
                </a:xfrm>
              </p:grpSpPr>
              <p:sp>
                <p:nvSpPr>
                  <p:cNvPr id="1415198" name="Freeform 30"/>
                  <p:cNvSpPr>
                    <a:spLocks/>
                  </p:cNvSpPr>
                  <p:nvPr/>
                </p:nvSpPr>
                <p:spPr bwMode="hidden">
                  <a:xfrm rot="463793">
                    <a:off x="2957" y="1415"/>
                    <a:ext cx="154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199" name="Freeform 31"/>
                  <p:cNvSpPr>
                    <a:spLocks/>
                  </p:cNvSpPr>
                  <p:nvPr/>
                </p:nvSpPr>
                <p:spPr bwMode="hidden">
                  <a:xfrm rot="463793">
                    <a:off x="4470" y="1581"/>
                    <a:ext cx="829" cy="44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33" name="Group 32"/>
                <p:cNvGrpSpPr>
                  <a:grpSpLocks/>
                </p:cNvGrpSpPr>
                <p:nvPr/>
              </p:nvGrpSpPr>
              <p:grpSpPr bwMode="auto">
                <a:xfrm>
                  <a:off x="4314" y="487"/>
                  <a:ext cx="843" cy="134"/>
                  <a:chOff x="2983" y="1269"/>
                  <a:chExt cx="2150" cy="343"/>
                </a:xfrm>
              </p:grpSpPr>
              <p:sp>
                <p:nvSpPr>
                  <p:cNvPr id="1415201" name="Freeform 33"/>
                  <p:cNvSpPr>
                    <a:spLocks/>
                  </p:cNvSpPr>
                  <p:nvPr/>
                </p:nvSpPr>
                <p:spPr bwMode="hidden">
                  <a:xfrm rot="-84182">
                    <a:off x="2982" y="1286"/>
                    <a:ext cx="1404" cy="220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02" name="Freeform 34"/>
                  <p:cNvSpPr>
                    <a:spLocks/>
                  </p:cNvSpPr>
                  <p:nvPr/>
                </p:nvSpPr>
                <p:spPr bwMode="hidden">
                  <a:xfrm rot="-84182">
                    <a:off x="4377" y="1249"/>
                    <a:ext cx="755" cy="36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34" name="Group 35"/>
                <p:cNvGrpSpPr>
                  <a:grpSpLocks/>
                </p:cNvGrpSpPr>
                <p:nvPr/>
              </p:nvGrpSpPr>
              <p:grpSpPr bwMode="auto">
                <a:xfrm>
                  <a:off x="4296" y="349"/>
                  <a:ext cx="737" cy="167"/>
                  <a:chOff x="2938" y="917"/>
                  <a:chExt cx="1879" cy="427"/>
                </a:xfrm>
              </p:grpSpPr>
              <p:sp>
                <p:nvSpPr>
                  <p:cNvPr id="1415204" name="Freeform 36"/>
                  <p:cNvSpPr>
                    <a:spLocks/>
                  </p:cNvSpPr>
                  <p:nvPr/>
                </p:nvSpPr>
                <p:spPr bwMode="hidden">
                  <a:xfrm rot="-802576">
                    <a:off x="2846" y="1128"/>
                    <a:ext cx="1302" cy="20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05" name="Freeform 37"/>
                  <p:cNvSpPr>
                    <a:spLocks/>
                  </p:cNvSpPr>
                  <p:nvPr/>
                </p:nvSpPr>
                <p:spPr bwMode="hidden">
                  <a:xfrm rot="-802576">
                    <a:off x="4148" y="918"/>
                    <a:ext cx="668" cy="33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35" name="Group 38"/>
                <p:cNvGrpSpPr>
                  <a:grpSpLocks/>
                </p:cNvGrpSpPr>
                <p:nvPr/>
              </p:nvGrpSpPr>
              <p:grpSpPr bwMode="auto">
                <a:xfrm>
                  <a:off x="3394" y="637"/>
                  <a:ext cx="493" cy="912"/>
                  <a:chOff x="637" y="1653"/>
                  <a:chExt cx="1257" cy="2326"/>
                </a:xfrm>
              </p:grpSpPr>
              <p:sp>
                <p:nvSpPr>
                  <p:cNvPr id="1415207" name="Freeform 39"/>
                  <p:cNvSpPr>
                    <a:spLocks/>
                  </p:cNvSpPr>
                  <p:nvPr/>
                </p:nvSpPr>
                <p:spPr bwMode="hidden">
                  <a:xfrm rot="18888116" flipH="1">
                    <a:off x="866" y="2351"/>
                    <a:ext cx="1726" cy="29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08" name="Freeform 40"/>
                  <p:cNvSpPr>
                    <a:spLocks/>
                  </p:cNvSpPr>
                  <p:nvPr/>
                </p:nvSpPr>
                <p:spPr bwMode="hidden">
                  <a:xfrm rot="18888116" flipH="1">
                    <a:off x="419" y="3271"/>
                    <a:ext cx="925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36" name="Group 41"/>
                <p:cNvGrpSpPr>
                  <a:grpSpLocks/>
                </p:cNvGrpSpPr>
                <p:nvPr/>
              </p:nvGrpSpPr>
              <p:grpSpPr bwMode="auto">
                <a:xfrm>
                  <a:off x="3142" y="850"/>
                  <a:ext cx="966" cy="522"/>
                  <a:chOff x="-5" y="2196"/>
                  <a:chExt cx="2463" cy="1332"/>
                </a:xfrm>
              </p:grpSpPr>
              <p:sp>
                <p:nvSpPr>
                  <p:cNvPr id="1415210" name="Freeform 42"/>
                  <p:cNvSpPr>
                    <a:spLocks/>
                  </p:cNvSpPr>
                  <p:nvPr/>
                </p:nvSpPr>
                <p:spPr bwMode="hidden">
                  <a:xfrm rot="19495919" flipH="1">
                    <a:off x="644" y="2196"/>
                    <a:ext cx="1797" cy="3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11" name="Freeform 43"/>
                  <p:cNvSpPr>
                    <a:spLocks/>
                  </p:cNvSpPr>
                  <p:nvPr/>
                </p:nvSpPr>
                <p:spPr bwMode="hidden">
                  <a:xfrm rot="19495919" flipH="1">
                    <a:off x="-6" y="2982"/>
                    <a:ext cx="968" cy="54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37" name="Group 44"/>
                <p:cNvGrpSpPr>
                  <a:grpSpLocks/>
                </p:cNvGrpSpPr>
                <p:nvPr/>
              </p:nvGrpSpPr>
              <p:grpSpPr bwMode="auto">
                <a:xfrm>
                  <a:off x="3124" y="777"/>
                  <a:ext cx="971" cy="417"/>
                  <a:chOff x="-52" y="2009"/>
                  <a:chExt cx="2477" cy="1064"/>
                </a:xfrm>
              </p:grpSpPr>
              <p:sp>
                <p:nvSpPr>
                  <p:cNvPr id="1415213" name="Freeform 45"/>
                  <p:cNvSpPr>
                    <a:spLocks/>
                  </p:cNvSpPr>
                  <p:nvPr/>
                </p:nvSpPr>
                <p:spPr bwMode="hidden">
                  <a:xfrm rot="20017085" flipH="1">
                    <a:off x="689" y="2010"/>
                    <a:ext cx="1736" cy="30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14" name="Freeform 46"/>
                  <p:cNvSpPr>
                    <a:spLocks/>
                  </p:cNvSpPr>
                  <p:nvPr/>
                </p:nvSpPr>
                <p:spPr bwMode="hidden">
                  <a:xfrm rot="20017085" flipH="1">
                    <a:off x="-53" y="2598"/>
                    <a:ext cx="931" cy="45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38" name="Group 47"/>
                <p:cNvGrpSpPr>
                  <a:grpSpLocks/>
                </p:cNvGrpSpPr>
                <p:nvPr/>
              </p:nvGrpSpPr>
              <p:grpSpPr bwMode="auto">
                <a:xfrm>
                  <a:off x="3115" y="700"/>
                  <a:ext cx="969" cy="363"/>
                  <a:chOff x="-74" y="1813"/>
                  <a:chExt cx="2472" cy="927"/>
                </a:xfrm>
              </p:grpSpPr>
              <p:sp>
                <p:nvSpPr>
                  <p:cNvPr id="1415216" name="Freeform 48"/>
                  <p:cNvSpPr>
                    <a:spLocks/>
                  </p:cNvSpPr>
                  <p:nvPr/>
                </p:nvSpPr>
                <p:spPr bwMode="hidden">
                  <a:xfrm rot="20519637" flipH="1">
                    <a:off x="721" y="1812"/>
                    <a:ext cx="1677" cy="32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17" name="Freeform 49"/>
                  <p:cNvSpPr>
                    <a:spLocks/>
                  </p:cNvSpPr>
                  <p:nvPr/>
                </p:nvSpPr>
                <p:spPr bwMode="hidden">
                  <a:xfrm rot="20519637" flipH="1">
                    <a:off x="-74" y="2212"/>
                    <a:ext cx="900" cy="511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39" name="Group 50"/>
                <p:cNvGrpSpPr>
                  <a:grpSpLocks/>
                </p:cNvGrpSpPr>
                <p:nvPr/>
              </p:nvGrpSpPr>
              <p:grpSpPr bwMode="auto">
                <a:xfrm>
                  <a:off x="3153" y="613"/>
                  <a:ext cx="918" cy="257"/>
                  <a:chOff x="22" y="1591"/>
                  <a:chExt cx="2342" cy="657"/>
                </a:xfrm>
              </p:grpSpPr>
              <p:sp>
                <p:nvSpPr>
                  <p:cNvPr id="1415219" name="Freeform 51"/>
                  <p:cNvSpPr>
                    <a:spLocks/>
                  </p:cNvSpPr>
                  <p:nvPr/>
                </p:nvSpPr>
                <p:spPr bwMode="hidden">
                  <a:xfrm rot="21136207" flipH="1">
                    <a:off x="819" y="1574"/>
                    <a:ext cx="1544" cy="31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20" name="Freeform 52"/>
                  <p:cNvSpPr>
                    <a:spLocks/>
                  </p:cNvSpPr>
                  <p:nvPr/>
                </p:nvSpPr>
                <p:spPr bwMode="hidden">
                  <a:xfrm rot="21136207" flipH="1">
                    <a:off x="21" y="1757"/>
                    <a:ext cx="829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40" name="Group 53"/>
                <p:cNvGrpSpPr>
                  <a:grpSpLocks/>
                </p:cNvGrpSpPr>
                <p:nvPr/>
              </p:nvGrpSpPr>
              <p:grpSpPr bwMode="auto">
                <a:xfrm>
                  <a:off x="3218" y="556"/>
                  <a:ext cx="843" cy="134"/>
                  <a:chOff x="189" y="1446"/>
                  <a:chExt cx="2150" cy="343"/>
                </a:xfrm>
              </p:grpSpPr>
              <p:sp>
                <p:nvSpPr>
                  <p:cNvPr id="1415222" name="Freeform 54"/>
                  <p:cNvSpPr>
                    <a:spLocks/>
                  </p:cNvSpPr>
                  <p:nvPr/>
                </p:nvSpPr>
                <p:spPr bwMode="hidden">
                  <a:xfrm rot="84182" flipH="1">
                    <a:off x="935" y="1463"/>
                    <a:ext cx="1404" cy="220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23" name="Freeform 55"/>
                  <p:cNvSpPr>
                    <a:spLocks/>
                  </p:cNvSpPr>
                  <p:nvPr/>
                </p:nvSpPr>
                <p:spPr bwMode="hidden">
                  <a:xfrm rot="84182" flipH="1">
                    <a:off x="189" y="1426"/>
                    <a:ext cx="755" cy="36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41" name="Group 56"/>
                <p:cNvGrpSpPr>
                  <a:grpSpLocks/>
                </p:cNvGrpSpPr>
                <p:nvPr/>
              </p:nvGrpSpPr>
              <p:grpSpPr bwMode="auto">
                <a:xfrm>
                  <a:off x="3342" y="418"/>
                  <a:ext cx="737" cy="167"/>
                  <a:chOff x="505" y="1094"/>
                  <a:chExt cx="1879" cy="427"/>
                </a:xfrm>
              </p:grpSpPr>
              <p:sp>
                <p:nvSpPr>
                  <p:cNvPr id="1415225" name="Freeform 57"/>
                  <p:cNvSpPr>
                    <a:spLocks/>
                  </p:cNvSpPr>
                  <p:nvPr/>
                </p:nvSpPr>
                <p:spPr bwMode="hidden">
                  <a:xfrm rot="802576" flipH="1">
                    <a:off x="1151" y="1306"/>
                    <a:ext cx="1234" cy="21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26" name="Freeform 58"/>
                  <p:cNvSpPr>
                    <a:spLocks/>
                  </p:cNvSpPr>
                  <p:nvPr/>
                </p:nvSpPr>
                <p:spPr bwMode="hidden">
                  <a:xfrm rot="802576" flipH="1">
                    <a:off x="505" y="1095"/>
                    <a:ext cx="662" cy="33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42" name="Group 59"/>
                <p:cNvGrpSpPr>
                  <a:grpSpLocks/>
                </p:cNvGrpSpPr>
                <p:nvPr/>
              </p:nvGrpSpPr>
              <p:grpSpPr bwMode="auto">
                <a:xfrm>
                  <a:off x="3386" y="341"/>
                  <a:ext cx="725" cy="218"/>
                  <a:chOff x="616" y="899"/>
                  <a:chExt cx="1850" cy="554"/>
                </a:xfrm>
              </p:grpSpPr>
              <p:sp>
                <p:nvSpPr>
                  <p:cNvPr id="1415228" name="Freeform 60"/>
                  <p:cNvSpPr>
                    <a:spLocks/>
                  </p:cNvSpPr>
                  <p:nvPr/>
                </p:nvSpPr>
                <p:spPr bwMode="hidden">
                  <a:xfrm rot="1277471" flipH="1">
                    <a:off x="1231" y="1237"/>
                    <a:ext cx="1235" cy="21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29" name="Freeform 61"/>
                  <p:cNvSpPr>
                    <a:spLocks/>
                  </p:cNvSpPr>
                  <p:nvPr/>
                </p:nvSpPr>
                <p:spPr bwMode="hidden">
                  <a:xfrm rot="1277471" flipH="1">
                    <a:off x="615" y="898"/>
                    <a:ext cx="662" cy="33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43" name="Group 62"/>
                <p:cNvGrpSpPr>
                  <a:grpSpLocks/>
                </p:cNvGrpSpPr>
                <p:nvPr/>
              </p:nvGrpSpPr>
              <p:grpSpPr bwMode="auto">
                <a:xfrm>
                  <a:off x="3472" y="231"/>
                  <a:ext cx="693" cy="291"/>
                  <a:chOff x="3472" y="231"/>
                  <a:chExt cx="693" cy="291"/>
                </a:xfrm>
              </p:grpSpPr>
              <p:sp>
                <p:nvSpPr>
                  <p:cNvPr id="1415231" name="Freeform 63"/>
                  <p:cNvSpPr>
                    <a:spLocks/>
                  </p:cNvSpPr>
                  <p:nvPr/>
                </p:nvSpPr>
                <p:spPr bwMode="hidden">
                  <a:xfrm rot="2028410" flipH="1">
                    <a:off x="3679" y="438"/>
                    <a:ext cx="483" cy="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32" name="Freeform 64"/>
                  <p:cNvSpPr>
                    <a:spLocks/>
                  </p:cNvSpPr>
                  <p:nvPr/>
                </p:nvSpPr>
                <p:spPr bwMode="hidden">
                  <a:xfrm rot="2028410" flipH="1">
                    <a:off x="3472" y="228"/>
                    <a:ext cx="260" cy="131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44" name="Group 65"/>
                <p:cNvGrpSpPr>
                  <a:grpSpLocks/>
                </p:cNvGrpSpPr>
                <p:nvPr/>
              </p:nvGrpSpPr>
              <p:grpSpPr bwMode="auto">
                <a:xfrm>
                  <a:off x="3554" y="118"/>
                  <a:ext cx="664" cy="349"/>
                  <a:chOff x="3554" y="118"/>
                  <a:chExt cx="664" cy="349"/>
                </a:xfrm>
              </p:grpSpPr>
              <p:sp>
                <p:nvSpPr>
                  <p:cNvPr id="1415234" name="Freeform 66"/>
                  <p:cNvSpPr>
                    <a:spLocks/>
                  </p:cNvSpPr>
                  <p:nvPr/>
                </p:nvSpPr>
                <p:spPr bwMode="hidden">
                  <a:xfrm rot="2664424" flipH="1">
                    <a:off x="3728" y="383"/>
                    <a:ext cx="490" cy="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35" name="Freeform 67"/>
                  <p:cNvSpPr>
                    <a:spLocks/>
                  </p:cNvSpPr>
                  <p:nvPr/>
                </p:nvSpPr>
                <p:spPr bwMode="hidden">
                  <a:xfrm rot="2664424" flipH="1">
                    <a:off x="3554" y="118"/>
                    <a:ext cx="263" cy="13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45" name="Group 68"/>
                <p:cNvGrpSpPr>
                  <a:grpSpLocks/>
                </p:cNvGrpSpPr>
                <p:nvPr/>
              </p:nvGrpSpPr>
              <p:grpSpPr bwMode="auto">
                <a:xfrm>
                  <a:off x="3784" y="30"/>
                  <a:ext cx="305" cy="593"/>
                  <a:chOff x="1633" y="104"/>
                  <a:chExt cx="778" cy="1512"/>
                </a:xfrm>
              </p:grpSpPr>
              <p:sp>
                <p:nvSpPr>
                  <p:cNvPr id="1415237" name="Freeform 69"/>
                  <p:cNvSpPr>
                    <a:spLocks/>
                  </p:cNvSpPr>
                  <p:nvPr/>
                </p:nvSpPr>
                <p:spPr bwMode="hidden">
                  <a:xfrm rot="3473776" flipH="1">
                    <a:off x="1752" y="958"/>
                    <a:ext cx="1101" cy="21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38" name="Freeform 70"/>
                  <p:cNvSpPr>
                    <a:spLocks/>
                  </p:cNvSpPr>
                  <p:nvPr/>
                </p:nvSpPr>
                <p:spPr bwMode="hidden">
                  <a:xfrm rot="3473776" flipH="1">
                    <a:off x="1505" y="231"/>
                    <a:ext cx="591" cy="337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46" name="Group 71"/>
                <p:cNvGrpSpPr>
                  <a:grpSpLocks/>
                </p:cNvGrpSpPr>
                <p:nvPr/>
              </p:nvGrpSpPr>
              <p:grpSpPr bwMode="auto">
                <a:xfrm>
                  <a:off x="3903" y="0"/>
                  <a:ext cx="248" cy="601"/>
                  <a:chOff x="1935" y="28"/>
                  <a:chExt cx="634" cy="1534"/>
                </a:xfrm>
              </p:grpSpPr>
              <p:sp>
                <p:nvSpPr>
                  <p:cNvPr id="1415240" name="Freeform 72"/>
                  <p:cNvSpPr>
                    <a:spLocks/>
                  </p:cNvSpPr>
                  <p:nvPr/>
                </p:nvSpPr>
                <p:spPr bwMode="hidden">
                  <a:xfrm rot="4126480" flipH="1">
                    <a:off x="1942" y="915"/>
                    <a:ext cx="1040" cy="21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41" name="Freeform 73"/>
                  <p:cNvSpPr>
                    <a:spLocks/>
                  </p:cNvSpPr>
                  <p:nvPr/>
                </p:nvSpPr>
                <p:spPr bwMode="hidden">
                  <a:xfrm rot="4126480" flipH="1">
                    <a:off x="1820" y="144"/>
                    <a:ext cx="570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47" name="Group 74"/>
                <p:cNvGrpSpPr>
                  <a:grpSpLocks/>
                </p:cNvGrpSpPr>
                <p:nvPr/>
              </p:nvGrpSpPr>
              <p:grpSpPr bwMode="auto">
                <a:xfrm>
                  <a:off x="4251" y="252"/>
                  <a:ext cx="723" cy="222"/>
                  <a:chOff x="2822" y="672"/>
                  <a:chExt cx="1845" cy="566"/>
                </a:xfrm>
              </p:grpSpPr>
              <p:sp>
                <p:nvSpPr>
                  <p:cNvPr id="1415243" name="Freeform 75"/>
                  <p:cNvSpPr>
                    <a:spLocks/>
                  </p:cNvSpPr>
                  <p:nvPr/>
                </p:nvSpPr>
                <p:spPr bwMode="hidden">
                  <a:xfrm rot="-1325434">
                    <a:off x="2805" y="1022"/>
                    <a:ext cx="1229" cy="21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44" name="Freeform 76"/>
                  <p:cNvSpPr>
                    <a:spLocks/>
                  </p:cNvSpPr>
                  <p:nvPr/>
                </p:nvSpPr>
                <p:spPr bwMode="hidden">
                  <a:xfrm rot="-1325434">
                    <a:off x="4003" y="673"/>
                    <a:ext cx="647" cy="337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48" name="Group 77"/>
                <p:cNvGrpSpPr>
                  <a:grpSpLocks/>
                </p:cNvGrpSpPr>
                <p:nvPr/>
              </p:nvGrpSpPr>
              <p:grpSpPr bwMode="auto">
                <a:xfrm>
                  <a:off x="4196" y="163"/>
                  <a:ext cx="699" cy="282"/>
                  <a:chOff x="2683" y="445"/>
                  <a:chExt cx="1781" cy="717"/>
                </a:xfrm>
              </p:grpSpPr>
              <p:sp>
                <p:nvSpPr>
                  <p:cNvPr id="1415246" name="Freeform 78"/>
                  <p:cNvSpPr>
                    <a:spLocks/>
                  </p:cNvSpPr>
                  <p:nvPr/>
                </p:nvSpPr>
                <p:spPr bwMode="hidden">
                  <a:xfrm rot="-1921064">
                    <a:off x="2682" y="946"/>
                    <a:ext cx="1227" cy="21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47" name="Freeform 79"/>
                  <p:cNvSpPr>
                    <a:spLocks/>
                  </p:cNvSpPr>
                  <p:nvPr/>
                </p:nvSpPr>
                <p:spPr bwMode="hidden">
                  <a:xfrm rot="-1921064">
                    <a:off x="3801" y="444"/>
                    <a:ext cx="646" cy="33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sp>
              <p:nvSpPr>
                <p:cNvPr id="1415248" name="Freeform 80"/>
                <p:cNvSpPr>
                  <a:spLocks/>
                </p:cNvSpPr>
                <p:nvPr/>
              </p:nvSpPr>
              <p:spPr bwMode="hidden">
                <a:xfrm rot="4578755" flipH="1">
                  <a:off x="3968" y="372"/>
                  <a:ext cx="403" cy="57"/>
                </a:xfrm>
                <a:custGeom>
                  <a:avLst/>
                  <a:gdLst/>
                  <a:ahLst/>
                  <a:cxnLst>
                    <a:cxn ang="0">
                      <a:pos x="0" y="504"/>
                    </a:cxn>
                    <a:cxn ang="0">
                      <a:pos x="864" y="168"/>
                    </a:cxn>
                    <a:cxn ang="0">
                      <a:pos x="1776" y="24"/>
                    </a:cxn>
                    <a:cxn ang="0">
                      <a:pos x="2736" y="24"/>
                    </a:cxn>
                    <a:cxn ang="0">
                      <a:pos x="2720" y="103"/>
                    </a:cxn>
                    <a:cxn ang="0">
                      <a:pos x="1764" y="103"/>
                    </a:cxn>
                    <a:cxn ang="0">
                      <a:pos x="654" y="292"/>
                    </a:cxn>
                    <a:cxn ang="0">
                      <a:pos x="0" y="504"/>
                    </a:cxn>
                  </a:cxnLst>
                  <a:rect l="0" t="0" r="r" b="b"/>
                  <a:pathLst>
                    <a:path w="2736" h="504">
                      <a:moveTo>
                        <a:pt x="0" y="504"/>
                      </a:moveTo>
                      <a:cubicBezTo>
                        <a:pt x="24" y="488"/>
                        <a:pt x="568" y="248"/>
                        <a:pt x="864" y="168"/>
                      </a:cubicBezTo>
                      <a:cubicBezTo>
                        <a:pt x="1160" y="88"/>
                        <a:pt x="1464" y="48"/>
                        <a:pt x="1776" y="24"/>
                      </a:cubicBezTo>
                      <a:cubicBezTo>
                        <a:pt x="2088" y="0"/>
                        <a:pt x="2579" y="11"/>
                        <a:pt x="2736" y="24"/>
                      </a:cubicBezTo>
                      <a:lnTo>
                        <a:pt x="2720" y="103"/>
                      </a:lnTo>
                      <a:cubicBezTo>
                        <a:pt x="2558" y="116"/>
                        <a:pt x="2108" y="71"/>
                        <a:pt x="1764" y="103"/>
                      </a:cubicBezTo>
                      <a:cubicBezTo>
                        <a:pt x="1209" y="136"/>
                        <a:pt x="998" y="192"/>
                        <a:pt x="654" y="292"/>
                      </a:cubicBezTo>
                      <a:cubicBezTo>
                        <a:pt x="358" y="356"/>
                        <a:pt x="136" y="460"/>
                        <a:pt x="0" y="504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folHlink"/>
                    </a:gs>
                    <a:gs pos="100000">
                      <a:schemeClr val="accent2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415249" name="Freeform 81"/>
                <p:cNvSpPr>
                  <a:spLocks/>
                </p:cNvSpPr>
                <p:nvPr/>
              </p:nvSpPr>
              <p:spPr bwMode="hidden">
                <a:xfrm rot="4578755" flipH="1">
                  <a:off x="3977" y="77"/>
                  <a:ext cx="216" cy="91"/>
                </a:xfrm>
                <a:custGeom>
                  <a:avLst/>
                  <a:gdLst/>
                  <a:ahLst/>
                  <a:cxnLst>
                    <a:cxn ang="0">
                      <a:pos x="5" y="8"/>
                    </a:cxn>
                    <a:cxn ang="0">
                      <a:pos x="485" y="56"/>
                    </a:cxn>
                    <a:cxn ang="0">
                      <a:pos x="1157" y="200"/>
                    </a:cxn>
                    <a:cxn ang="0">
                      <a:pos x="1611" y="432"/>
                    </a:cxn>
                    <a:cxn ang="0">
                      <a:pos x="1756" y="609"/>
                    </a:cxn>
                    <a:cxn ang="0">
                      <a:pos x="1689" y="787"/>
                    </a:cxn>
                    <a:cxn ang="0">
                      <a:pos x="1589" y="632"/>
                    </a:cxn>
                    <a:cxn ang="0">
                      <a:pos x="1389" y="454"/>
                    </a:cxn>
                    <a:cxn ang="0">
                      <a:pos x="1109" y="296"/>
                    </a:cxn>
                    <a:cxn ang="0">
                      <a:pos x="581" y="152"/>
                    </a:cxn>
                    <a:cxn ang="0">
                      <a:pos x="0" y="76"/>
                    </a:cxn>
                    <a:cxn ang="0">
                      <a:pos x="5" y="8"/>
                    </a:cxn>
                  </a:cxnLst>
                  <a:rect l="0" t="0" r="r" b="b"/>
                  <a:pathLst>
                    <a:path w="1769" h="791">
                      <a:moveTo>
                        <a:pt x="5" y="8"/>
                      </a:moveTo>
                      <a:cubicBezTo>
                        <a:pt x="85" y="0"/>
                        <a:pt x="293" y="24"/>
                        <a:pt x="485" y="56"/>
                      </a:cubicBezTo>
                      <a:cubicBezTo>
                        <a:pt x="677" y="88"/>
                        <a:pt x="969" y="137"/>
                        <a:pt x="1157" y="200"/>
                      </a:cubicBezTo>
                      <a:cubicBezTo>
                        <a:pt x="1345" y="263"/>
                        <a:pt x="1511" y="364"/>
                        <a:pt x="1611" y="432"/>
                      </a:cubicBezTo>
                      <a:cubicBezTo>
                        <a:pt x="1711" y="500"/>
                        <a:pt x="1743" y="550"/>
                        <a:pt x="1756" y="609"/>
                      </a:cubicBezTo>
                      <a:cubicBezTo>
                        <a:pt x="1769" y="668"/>
                        <a:pt x="1717" y="783"/>
                        <a:pt x="1689" y="787"/>
                      </a:cubicBezTo>
                      <a:cubicBezTo>
                        <a:pt x="1661" y="791"/>
                        <a:pt x="1639" y="687"/>
                        <a:pt x="1589" y="632"/>
                      </a:cubicBezTo>
                      <a:cubicBezTo>
                        <a:pt x="1539" y="577"/>
                        <a:pt x="1469" y="510"/>
                        <a:pt x="1389" y="454"/>
                      </a:cubicBezTo>
                      <a:cubicBezTo>
                        <a:pt x="1309" y="398"/>
                        <a:pt x="1244" y="346"/>
                        <a:pt x="1109" y="296"/>
                      </a:cubicBezTo>
                      <a:cubicBezTo>
                        <a:pt x="974" y="246"/>
                        <a:pt x="766" y="189"/>
                        <a:pt x="581" y="152"/>
                      </a:cubicBezTo>
                      <a:cubicBezTo>
                        <a:pt x="396" y="115"/>
                        <a:pt x="96" y="100"/>
                        <a:pt x="0" y="76"/>
                      </a:cubicBezTo>
                      <a:lnTo>
                        <a:pt x="5" y="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folHlink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>
                    <a:latin typeface="+mn-lt"/>
                    <a:ea typeface="+mn-ea"/>
                    <a:cs typeface="+mn-cs"/>
                  </a:endParaRPr>
                </a:p>
              </p:txBody>
            </p:sp>
            <p:grpSp>
              <p:nvGrpSpPr>
                <p:cNvPr id="8251" name="Group 82"/>
                <p:cNvGrpSpPr>
                  <a:grpSpLocks/>
                </p:cNvGrpSpPr>
                <p:nvPr/>
              </p:nvGrpSpPr>
              <p:grpSpPr bwMode="auto">
                <a:xfrm>
                  <a:off x="4242" y="5"/>
                  <a:ext cx="251" cy="596"/>
                  <a:chOff x="2800" y="41"/>
                  <a:chExt cx="640" cy="1520"/>
                </a:xfrm>
              </p:grpSpPr>
              <p:sp>
                <p:nvSpPr>
                  <p:cNvPr id="1415251" name="Freeform 83"/>
                  <p:cNvSpPr>
                    <a:spLocks/>
                  </p:cNvSpPr>
                  <p:nvPr/>
                </p:nvSpPr>
                <p:spPr bwMode="hidden">
                  <a:xfrm rot="-3857755">
                    <a:off x="2371" y="927"/>
                    <a:ext cx="1042" cy="18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52" name="Freeform 84"/>
                  <p:cNvSpPr>
                    <a:spLocks/>
                  </p:cNvSpPr>
                  <p:nvPr/>
                </p:nvSpPr>
                <p:spPr bwMode="hidden">
                  <a:xfrm rot="-3857755">
                    <a:off x="3013" y="180"/>
                    <a:ext cx="566" cy="28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52" name="Group 85"/>
                <p:cNvGrpSpPr>
                  <a:grpSpLocks/>
                </p:cNvGrpSpPr>
                <p:nvPr/>
              </p:nvGrpSpPr>
              <p:grpSpPr bwMode="auto">
                <a:xfrm>
                  <a:off x="4295" y="53"/>
                  <a:ext cx="398" cy="574"/>
                  <a:chOff x="2934" y="163"/>
                  <a:chExt cx="1017" cy="1464"/>
                </a:xfrm>
              </p:grpSpPr>
              <p:sp>
                <p:nvSpPr>
                  <p:cNvPr id="1415254" name="Freeform 86"/>
                  <p:cNvSpPr>
                    <a:spLocks/>
                  </p:cNvSpPr>
                  <p:nvPr/>
                </p:nvSpPr>
                <p:spPr bwMode="hidden">
                  <a:xfrm rot="-2777260">
                    <a:off x="2493" y="915"/>
                    <a:ext cx="1154" cy="270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55" name="Freeform 87"/>
                  <p:cNvSpPr>
                    <a:spLocks/>
                  </p:cNvSpPr>
                  <p:nvPr/>
                </p:nvSpPr>
                <p:spPr bwMode="hidden">
                  <a:xfrm rot="-2777260">
                    <a:off x="3431" y="262"/>
                    <a:ext cx="619" cy="42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53" name="Group 88"/>
                <p:cNvGrpSpPr>
                  <a:grpSpLocks/>
                </p:cNvGrpSpPr>
                <p:nvPr/>
              </p:nvGrpSpPr>
              <p:grpSpPr bwMode="auto">
                <a:xfrm>
                  <a:off x="4215" y="2"/>
                  <a:ext cx="95" cy="567"/>
                  <a:chOff x="2730" y="32"/>
                  <a:chExt cx="243" cy="1448"/>
                </a:xfrm>
              </p:grpSpPr>
              <p:sp>
                <p:nvSpPr>
                  <p:cNvPr id="1415257" name="Freeform 89"/>
                  <p:cNvSpPr>
                    <a:spLocks/>
                  </p:cNvSpPr>
                  <p:nvPr/>
                </p:nvSpPr>
                <p:spPr bwMode="hidden">
                  <a:xfrm rot="-4903748">
                    <a:off x="2297" y="959"/>
                    <a:ext cx="954" cy="8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58" name="Freeform 90"/>
                  <p:cNvSpPr>
                    <a:spLocks/>
                  </p:cNvSpPr>
                  <p:nvPr/>
                </p:nvSpPr>
                <p:spPr bwMode="hidden">
                  <a:xfrm rot="-4903748">
                    <a:off x="2650" y="222"/>
                    <a:ext cx="511" cy="13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54" name="Group 91"/>
                <p:cNvGrpSpPr>
                  <a:grpSpLocks/>
                </p:cNvGrpSpPr>
                <p:nvPr/>
              </p:nvGrpSpPr>
              <p:grpSpPr bwMode="auto">
                <a:xfrm>
                  <a:off x="3514" y="683"/>
                  <a:ext cx="425" cy="960"/>
                  <a:chOff x="943" y="1769"/>
                  <a:chExt cx="1085" cy="2450"/>
                </a:xfrm>
              </p:grpSpPr>
              <p:sp>
                <p:nvSpPr>
                  <p:cNvPr id="1415260" name="Freeform 92"/>
                  <p:cNvSpPr>
                    <a:spLocks/>
                  </p:cNvSpPr>
                  <p:nvPr/>
                </p:nvSpPr>
                <p:spPr bwMode="hidden">
                  <a:xfrm rot="18335692" flipH="1">
                    <a:off x="1009" y="2474"/>
                    <a:ext cx="1724" cy="31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61" name="Freeform 93"/>
                  <p:cNvSpPr>
                    <a:spLocks/>
                  </p:cNvSpPr>
                  <p:nvPr/>
                </p:nvSpPr>
                <p:spPr bwMode="hidden">
                  <a:xfrm rot="18335692" flipH="1">
                    <a:off x="734" y="3429"/>
                    <a:ext cx="907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55" name="Group 94"/>
                <p:cNvGrpSpPr>
                  <a:grpSpLocks/>
                </p:cNvGrpSpPr>
                <p:nvPr/>
              </p:nvGrpSpPr>
              <p:grpSpPr bwMode="auto">
                <a:xfrm>
                  <a:off x="3715" y="748"/>
                  <a:ext cx="300" cy="930"/>
                  <a:chOff x="1455" y="1936"/>
                  <a:chExt cx="766" cy="2373"/>
                </a:xfrm>
              </p:grpSpPr>
              <p:sp>
                <p:nvSpPr>
                  <p:cNvPr id="1415263" name="Freeform 95"/>
                  <p:cNvSpPr>
                    <a:spLocks/>
                  </p:cNvSpPr>
                  <p:nvPr/>
                </p:nvSpPr>
                <p:spPr bwMode="hidden">
                  <a:xfrm rot="17542885" flipH="1">
                    <a:off x="1268" y="2577"/>
                    <a:ext cx="1594" cy="31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64" name="Freeform 96"/>
                  <p:cNvSpPr>
                    <a:spLocks/>
                  </p:cNvSpPr>
                  <p:nvPr/>
                </p:nvSpPr>
                <p:spPr bwMode="hidden">
                  <a:xfrm rot="17542885" flipH="1">
                    <a:off x="1291" y="3603"/>
                    <a:ext cx="820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56" name="Group 97"/>
                <p:cNvGrpSpPr>
                  <a:grpSpLocks/>
                </p:cNvGrpSpPr>
                <p:nvPr/>
              </p:nvGrpSpPr>
              <p:grpSpPr bwMode="auto">
                <a:xfrm rot="88588">
                  <a:off x="3923" y="769"/>
                  <a:ext cx="180" cy="913"/>
                  <a:chOff x="1956" y="1990"/>
                  <a:chExt cx="492" cy="2604"/>
                </a:xfrm>
              </p:grpSpPr>
              <p:sp>
                <p:nvSpPr>
                  <p:cNvPr id="1415266" name="Freeform 98"/>
                  <p:cNvSpPr>
                    <a:spLocks/>
                  </p:cNvSpPr>
                  <p:nvPr/>
                </p:nvSpPr>
                <p:spPr bwMode="hidden">
                  <a:xfrm rot="16782062" flipH="1">
                    <a:off x="1336" y="2658"/>
                    <a:ext cx="1722" cy="30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67" name="Freeform 99"/>
                  <p:cNvSpPr>
                    <a:spLocks/>
                  </p:cNvSpPr>
                  <p:nvPr/>
                </p:nvSpPr>
                <p:spPr bwMode="hidden">
                  <a:xfrm rot="16782062" flipH="1">
                    <a:off x="1667" y="3848"/>
                    <a:ext cx="920" cy="4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57" name="Group 100"/>
                <p:cNvGrpSpPr>
                  <a:grpSpLocks/>
                </p:cNvGrpSpPr>
                <p:nvPr/>
              </p:nvGrpSpPr>
              <p:grpSpPr bwMode="auto">
                <a:xfrm>
                  <a:off x="4451" y="662"/>
                  <a:ext cx="442" cy="951"/>
                  <a:chOff x="3334" y="1717"/>
                  <a:chExt cx="1125" cy="2426"/>
                </a:xfrm>
              </p:grpSpPr>
              <p:sp>
                <p:nvSpPr>
                  <p:cNvPr id="1415269" name="Freeform 101"/>
                  <p:cNvSpPr>
                    <a:spLocks/>
                  </p:cNvSpPr>
                  <p:nvPr/>
                </p:nvSpPr>
                <p:spPr bwMode="hidden">
                  <a:xfrm rot="3144576">
                    <a:off x="2627" y="2423"/>
                    <a:ext cx="1723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70" name="Freeform 102"/>
                  <p:cNvSpPr>
                    <a:spLocks/>
                  </p:cNvSpPr>
                  <p:nvPr/>
                </p:nvSpPr>
                <p:spPr bwMode="hidden">
                  <a:xfrm rot="3144576">
                    <a:off x="3752" y="3435"/>
                    <a:ext cx="925" cy="491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58" name="Group 103"/>
                <p:cNvGrpSpPr>
                  <a:grpSpLocks/>
                </p:cNvGrpSpPr>
                <p:nvPr/>
              </p:nvGrpSpPr>
              <p:grpSpPr bwMode="auto">
                <a:xfrm>
                  <a:off x="4391" y="721"/>
                  <a:ext cx="347" cy="951"/>
                  <a:chOff x="3181" y="1866"/>
                  <a:chExt cx="883" cy="2426"/>
                </a:xfrm>
              </p:grpSpPr>
              <p:sp>
                <p:nvSpPr>
                  <p:cNvPr id="1415272" name="Freeform 104"/>
                  <p:cNvSpPr>
                    <a:spLocks/>
                  </p:cNvSpPr>
                  <p:nvPr/>
                </p:nvSpPr>
                <p:spPr bwMode="hidden">
                  <a:xfrm rot="3745735">
                    <a:off x="2511" y="2454"/>
                    <a:ext cx="1640" cy="299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73" name="Freeform 105"/>
                  <p:cNvSpPr>
                    <a:spLocks/>
                  </p:cNvSpPr>
                  <p:nvPr/>
                </p:nvSpPr>
                <p:spPr bwMode="hidden">
                  <a:xfrm rot="3745735">
                    <a:off x="3387" y="3523"/>
                    <a:ext cx="885" cy="46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59" name="Group 106"/>
                <p:cNvGrpSpPr>
                  <a:grpSpLocks/>
                </p:cNvGrpSpPr>
                <p:nvPr/>
              </p:nvGrpSpPr>
              <p:grpSpPr bwMode="auto">
                <a:xfrm>
                  <a:off x="4323" y="767"/>
                  <a:ext cx="243" cy="935"/>
                  <a:chOff x="3006" y="1983"/>
                  <a:chExt cx="619" cy="2386"/>
                </a:xfrm>
              </p:grpSpPr>
              <p:sp>
                <p:nvSpPr>
                  <p:cNvPr id="1415275" name="Freeform 107"/>
                  <p:cNvSpPr>
                    <a:spLocks/>
                  </p:cNvSpPr>
                  <p:nvPr/>
                </p:nvSpPr>
                <p:spPr bwMode="hidden">
                  <a:xfrm rot="4286818">
                    <a:off x="2328" y="2644"/>
                    <a:ext cx="1600" cy="24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76" name="Freeform 108"/>
                  <p:cNvSpPr>
                    <a:spLocks/>
                  </p:cNvSpPr>
                  <p:nvPr/>
                </p:nvSpPr>
                <p:spPr bwMode="hidden">
                  <a:xfrm rot="4286818">
                    <a:off x="3006" y="3659"/>
                    <a:ext cx="851" cy="3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60" name="Group 109"/>
                <p:cNvGrpSpPr>
                  <a:grpSpLocks/>
                </p:cNvGrpSpPr>
                <p:nvPr/>
              </p:nvGrpSpPr>
              <p:grpSpPr bwMode="auto">
                <a:xfrm>
                  <a:off x="4249" y="813"/>
                  <a:ext cx="159" cy="870"/>
                  <a:chOff x="2819" y="2101"/>
                  <a:chExt cx="405" cy="2219"/>
                </a:xfrm>
              </p:grpSpPr>
              <p:sp>
                <p:nvSpPr>
                  <p:cNvPr id="1415278" name="Freeform 110"/>
                  <p:cNvSpPr>
                    <a:spLocks/>
                  </p:cNvSpPr>
                  <p:nvPr/>
                </p:nvSpPr>
                <p:spPr bwMode="hidden">
                  <a:xfrm rot="4898956">
                    <a:off x="2227" y="2677"/>
                    <a:ext cx="1432" cy="2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79" name="Freeform 111"/>
                  <p:cNvSpPr>
                    <a:spLocks/>
                  </p:cNvSpPr>
                  <p:nvPr/>
                </p:nvSpPr>
                <p:spPr bwMode="hidden">
                  <a:xfrm rot="4898956">
                    <a:off x="2637" y="3640"/>
                    <a:ext cx="789" cy="3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61" name="Group 112"/>
                <p:cNvGrpSpPr>
                  <a:grpSpLocks/>
                </p:cNvGrpSpPr>
                <p:nvPr/>
              </p:nvGrpSpPr>
              <p:grpSpPr bwMode="auto">
                <a:xfrm>
                  <a:off x="4045" y="826"/>
                  <a:ext cx="167" cy="857"/>
                  <a:chOff x="2287" y="2135"/>
                  <a:chExt cx="426" cy="2185"/>
                </a:xfrm>
              </p:grpSpPr>
              <p:sp>
                <p:nvSpPr>
                  <p:cNvPr id="1415281" name="Freeform 113"/>
                  <p:cNvSpPr>
                    <a:spLocks/>
                  </p:cNvSpPr>
                  <p:nvPr/>
                </p:nvSpPr>
                <p:spPr bwMode="hidden">
                  <a:xfrm rot="5755659">
                    <a:off x="1903" y="2758"/>
                    <a:ext cx="1432" cy="18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82" name="Freeform 114"/>
                  <p:cNvSpPr>
                    <a:spLocks/>
                  </p:cNvSpPr>
                  <p:nvPr/>
                </p:nvSpPr>
                <p:spPr bwMode="hidden">
                  <a:xfrm rot="5755659">
                    <a:off x="2051" y="3697"/>
                    <a:ext cx="767" cy="294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</p:grpSp>
          <p:sp>
            <p:nvSpPr>
              <p:cNvPr id="1415283" name="Freeform 115"/>
              <p:cNvSpPr>
                <a:spLocks/>
              </p:cNvSpPr>
              <p:nvPr/>
            </p:nvSpPr>
            <p:spPr bwMode="hidden">
              <a:xfrm flipH="1">
                <a:off x="3873" y="934"/>
                <a:ext cx="190" cy="58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284" name="Arc 116"/>
              <p:cNvSpPr>
                <a:spLocks/>
              </p:cNvSpPr>
              <p:nvPr/>
            </p:nvSpPr>
            <p:spPr bwMode="hidden">
              <a:xfrm flipH="1">
                <a:off x="3527" y="725"/>
                <a:ext cx="832" cy="900"/>
              </a:xfrm>
              <a:custGeom>
                <a:avLst/>
                <a:gdLst>
                  <a:gd name="G0" fmla="+- 0 0 0"/>
                  <a:gd name="G1" fmla="+- 20897 0 0"/>
                  <a:gd name="G2" fmla="+- 21600 0 0"/>
                  <a:gd name="T0" fmla="*/ 5467 w 21600"/>
                  <a:gd name="T1" fmla="*/ 0 h 21602"/>
                  <a:gd name="T2" fmla="*/ 21589 w 21600"/>
                  <a:gd name="T3" fmla="*/ 21602 h 21602"/>
                  <a:gd name="T4" fmla="*/ 0 w 21600"/>
                  <a:gd name="T5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285" name="Arc 117"/>
              <p:cNvSpPr>
                <a:spLocks/>
              </p:cNvSpPr>
              <p:nvPr/>
            </p:nvSpPr>
            <p:spPr bwMode="hidden">
              <a:xfrm flipV="1">
                <a:off x="4278" y="179"/>
                <a:ext cx="1007" cy="802"/>
              </a:xfrm>
              <a:custGeom>
                <a:avLst/>
                <a:gdLst>
                  <a:gd name="G0" fmla="+- 17826 0 0"/>
                  <a:gd name="G1" fmla="+- 0 0 0"/>
                  <a:gd name="G2" fmla="+- 21600 0 0"/>
                  <a:gd name="T0" fmla="*/ 36729 w 36729"/>
                  <a:gd name="T1" fmla="*/ 10451 h 21600"/>
                  <a:gd name="T2" fmla="*/ 0 w 36729"/>
                  <a:gd name="T3" fmla="*/ 12197 h 21600"/>
                  <a:gd name="T4" fmla="*/ 17826 w 36729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729" h="21600" fill="none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</a:path>
                  <a:path w="36729" h="21600" stroke="0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  <a:lnTo>
                      <a:pt x="17826" y="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286" name="Arc 118"/>
              <p:cNvSpPr>
                <a:spLocks/>
              </p:cNvSpPr>
              <p:nvPr/>
            </p:nvSpPr>
            <p:spPr bwMode="hidden">
              <a:xfrm flipH="1">
                <a:off x="3612" y="580"/>
                <a:ext cx="485" cy="933"/>
              </a:xfrm>
              <a:custGeom>
                <a:avLst/>
                <a:gdLst>
                  <a:gd name="G0" fmla="+- 7340 0 0"/>
                  <a:gd name="G1" fmla="+- 21600 0 0"/>
                  <a:gd name="G2" fmla="+- 21600 0 0"/>
                  <a:gd name="T0" fmla="*/ 0 w 28940"/>
                  <a:gd name="T1" fmla="*/ 1285 h 22305"/>
                  <a:gd name="T2" fmla="*/ 28929 w 28940"/>
                  <a:gd name="T3" fmla="*/ 22305 h 22305"/>
                  <a:gd name="T4" fmla="*/ 7340 w 2894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287" name="Arc 119"/>
              <p:cNvSpPr>
                <a:spLocks/>
              </p:cNvSpPr>
              <p:nvPr/>
            </p:nvSpPr>
            <p:spPr bwMode="hidden">
              <a:xfrm flipH="1">
                <a:off x="3267" y="628"/>
                <a:ext cx="791" cy="928"/>
              </a:xfrm>
              <a:custGeom>
                <a:avLst/>
                <a:gdLst>
                  <a:gd name="G0" fmla="+- 8873 0 0"/>
                  <a:gd name="G1" fmla="+- 21600 0 0"/>
                  <a:gd name="G2" fmla="+- 21600 0 0"/>
                  <a:gd name="T0" fmla="*/ 0 w 30473"/>
                  <a:gd name="T1" fmla="*/ 1907 h 22305"/>
                  <a:gd name="T2" fmla="*/ 30462 w 30473"/>
                  <a:gd name="T3" fmla="*/ 22305 h 22305"/>
                  <a:gd name="T4" fmla="*/ 8873 w 30473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0473" h="22305" fill="none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</a:path>
                  <a:path w="30473" h="22305" stroke="0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  <a:lnTo>
                      <a:pt x="8873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288" name="Arc 120"/>
              <p:cNvSpPr>
                <a:spLocks/>
              </p:cNvSpPr>
              <p:nvPr/>
            </p:nvSpPr>
            <p:spPr bwMode="hidden">
              <a:xfrm flipH="1">
                <a:off x="3197" y="458"/>
                <a:ext cx="932" cy="933"/>
              </a:xfrm>
              <a:custGeom>
                <a:avLst/>
                <a:gdLst>
                  <a:gd name="G0" fmla="+- 12855 0 0"/>
                  <a:gd name="G1" fmla="+- 21600 0 0"/>
                  <a:gd name="G2" fmla="+- 21600 0 0"/>
                  <a:gd name="T0" fmla="*/ 0 w 34455"/>
                  <a:gd name="T1" fmla="*/ 4241 h 22305"/>
                  <a:gd name="T2" fmla="*/ 34444 w 34455"/>
                  <a:gd name="T3" fmla="*/ 22305 h 22305"/>
                  <a:gd name="T4" fmla="*/ 12855 w 34455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289" name="Arc 121"/>
              <p:cNvSpPr>
                <a:spLocks/>
              </p:cNvSpPr>
              <p:nvPr/>
            </p:nvSpPr>
            <p:spPr bwMode="hidden">
              <a:xfrm>
                <a:off x="4229" y="589"/>
                <a:ext cx="149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290" name="Arc 122"/>
              <p:cNvSpPr>
                <a:spLocks/>
              </p:cNvSpPr>
              <p:nvPr/>
            </p:nvSpPr>
            <p:spPr bwMode="hidden">
              <a:xfrm>
                <a:off x="4269" y="585"/>
                <a:ext cx="393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291" name="Arc 123"/>
              <p:cNvSpPr>
                <a:spLocks/>
              </p:cNvSpPr>
              <p:nvPr/>
            </p:nvSpPr>
            <p:spPr bwMode="hidden">
              <a:xfrm>
                <a:off x="4302" y="463"/>
                <a:ext cx="558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292" name="Freeform 124"/>
              <p:cNvSpPr>
                <a:spLocks/>
              </p:cNvSpPr>
              <p:nvPr/>
            </p:nvSpPr>
            <p:spPr bwMode="hidden">
              <a:xfrm>
                <a:off x="4410" y="1033"/>
                <a:ext cx="188" cy="58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293" name="Freeform 125"/>
              <p:cNvSpPr>
                <a:spLocks/>
              </p:cNvSpPr>
              <p:nvPr/>
            </p:nvSpPr>
            <p:spPr bwMode="hidden">
              <a:xfrm rot="19660755" flipV="1">
                <a:off x="4114" y="843"/>
                <a:ext cx="171" cy="326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294" name="Arc 126"/>
              <p:cNvSpPr>
                <a:spLocks/>
              </p:cNvSpPr>
              <p:nvPr/>
            </p:nvSpPr>
            <p:spPr bwMode="hidden">
              <a:xfrm flipH="1">
                <a:off x="3144" y="319"/>
                <a:ext cx="996" cy="933"/>
              </a:xfrm>
              <a:custGeom>
                <a:avLst/>
                <a:gdLst>
                  <a:gd name="G0" fmla="+- 15230 0 0"/>
                  <a:gd name="G1" fmla="+- 21600 0 0"/>
                  <a:gd name="G2" fmla="+- 21600 0 0"/>
                  <a:gd name="T0" fmla="*/ 0 w 36830"/>
                  <a:gd name="T1" fmla="*/ 6283 h 22305"/>
                  <a:gd name="T2" fmla="*/ 36819 w 36830"/>
                  <a:gd name="T3" fmla="*/ 22305 h 22305"/>
                  <a:gd name="T4" fmla="*/ 15230 w 3683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830" h="22305" fill="none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</a:path>
                  <a:path w="36830" h="22305" stroke="0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  <a:lnTo>
                      <a:pt x="1523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295" name="Arc 127"/>
              <p:cNvSpPr>
                <a:spLocks/>
              </p:cNvSpPr>
              <p:nvPr/>
            </p:nvSpPr>
            <p:spPr bwMode="hidden">
              <a:xfrm flipH="1">
                <a:off x="3426" y="122"/>
                <a:ext cx="724" cy="899"/>
              </a:xfrm>
              <a:custGeom>
                <a:avLst/>
                <a:gdLst>
                  <a:gd name="G0" fmla="+- 18231 0 0"/>
                  <a:gd name="G1" fmla="+- 21600 0 0"/>
                  <a:gd name="G2" fmla="+- 21600 0 0"/>
                  <a:gd name="T0" fmla="*/ 0 w 31881"/>
                  <a:gd name="T1" fmla="*/ 10016 h 21600"/>
                  <a:gd name="T2" fmla="*/ 31881 w 31881"/>
                  <a:gd name="T3" fmla="*/ 4860 h 21600"/>
                  <a:gd name="T4" fmla="*/ 18231 w 31881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881" h="21600" fill="none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</a:path>
                  <a:path w="31881" h="21600" stroke="0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  <a:lnTo>
                      <a:pt x="18231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296" name="Arc 128"/>
              <p:cNvSpPr>
                <a:spLocks/>
              </p:cNvSpPr>
              <p:nvPr/>
            </p:nvSpPr>
            <p:spPr bwMode="hidden">
              <a:xfrm>
                <a:off x="4199" y="502"/>
                <a:ext cx="297" cy="901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1146"/>
                  <a:gd name="T1" fmla="*/ 4512 h 21600"/>
                  <a:gd name="T2" fmla="*/ 31146 w 31146"/>
                  <a:gd name="T3" fmla="*/ 9561 h 21600"/>
                  <a:gd name="T4" fmla="*/ 13212 w 31146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146" h="21600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</a:path>
                  <a:path w="31146" h="21600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297" name="Freeform 129"/>
              <p:cNvSpPr>
                <a:spLocks/>
              </p:cNvSpPr>
              <p:nvPr/>
            </p:nvSpPr>
            <p:spPr bwMode="hidden">
              <a:xfrm flipH="1">
                <a:off x="3307" y="981"/>
                <a:ext cx="426" cy="59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298" name="Freeform 130"/>
              <p:cNvSpPr>
                <a:spLocks/>
              </p:cNvSpPr>
              <p:nvPr/>
            </p:nvSpPr>
            <p:spPr bwMode="hidden">
              <a:xfrm flipH="1">
                <a:off x="3507" y="350"/>
                <a:ext cx="273" cy="59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299" name="Freeform 131"/>
              <p:cNvSpPr>
                <a:spLocks/>
              </p:cNvSpPr>
              <p:nvPr/>
            </p:nvSpPr>
            <p:spPr bwMode="hidden">
              <a:xfrm flipH="1">
                <a:off x="3821" y="172"/>
                <a:ext cx="164" cy="59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300" name="Freeform 132"/>
              <p:cNvSpPr>
                <a:spLocks/>
              </p:cNvSpPr>
              <p:nvPr/>
            </p:nvSpPr>
            <p:spPr bwMode="hidden">
              <a:xfrm>
                <a:off x="4841" y="894"/>
                <a:ext cx="395" cy="62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301" name="Freeform 133"/>
              <p:cNvSpPr>
                <a:spLocks/>
              </p:cNvSpPr>
              <p:nvPr/>
            </p:nvSpPr>
            <p:spPr bwMode="hidden">
              <a:xfrm>
                <a:off x="4636" y="576"/>
                <a:ext cx="594" cy="41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302" name="Freeform 134"/>
              <p:cNvSpPr>
                <a:spLocks/>
              </p:cNvSpPr>
              <p:nvPr/>
            </p:nvSpPr>
            <p:spPr bwMode="hidden">
              <a:xfrm>
                <a:off x="4658" y="132"/>
                <a:ext cx="260" cy="55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303" name="Freeform 135"/>
              <p:cNvSpPr>
                <a:spLocks/>
              </p:cNvSpPr>
              <p:nvPr/>
            </p:nvSpPr>
            <p:spPr bwMode="hidden">
              <a:xfrm rot="20253369">
                <a:off x="4401" y="599"/>
                <a:ext cx="175" cy="32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304" name="Freeform 136"/>
              <p:cNvSpPr>
                <a:spLocks/>
              </p:cNvSpPr>
              <p:nvPr/>
            </p:nvSpPr>
            <p:spPr bwMode="hidden">
              <a:xfrm rot="1346631" flipH="1">
                <a:off x="3783" y="589"/>
                <a:ext cx="172" cy="33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</p:grpSp>
      </p:grpSp>
      <p:sp>
        <p:nvSpPr>
          <p:cNvPr id="8195" name="Rectangle 13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1625"/>
            <a:ext cx="7772400" cy="146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6" name="Rectangle 1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15307" name="Rectangle 1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 Black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15308" name="Rectangle 1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 Black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15309" name="Rectangle 1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 Black" pitchFamily="34" charset="0"/>
                <a:cs typeface="+mn-cs"/>
              </a:defRPr>
            </a:lvl1pPr>
          </a:lstStyle>
          <a:p>
            <a:pPr>
              <a:defRPr/>
            </a:pPr>
            <a:fld id="{25A8F7E6-2A95-49D2-8575-F8721A60C4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8996" r:id="rId1"/>
    <p:sldLayoutId id="2147488918" r:id="rId2"/>
    <p:sldLayoutId id="2147488919" r:id="rId3"/>
    <p:sldLayoutId id="2147488920" r:id="rId4"/>
    <p:sldLayoutId id="2147488921" r:id="rId5"/>
    <p:sldLayoutId id="2147488922" r:id="rId6"/>
    <p:sldLayoutId id="2147488923" r:id="rId7"/>
    <p:sldLayoutId id="2147488924" r:id="rId8"/>
    <p:sldLayoutId id="2147488925" r:id="rId9"/>
    <p:sldLayoutId id="2147488926" r:id="rId10"/>
    <p:sldLayoutId id="214748892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imes New Roman" pitchFamily="18" charset="0"/>
        <a:buChar char="−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Garamond" pitchFamily="18" charset="0"/>
                <a:cs typeface="+mn-cs"/>
              </a:defRPr>
            </a:lvl1pPr>
          </a:lstStyle>
          <a:p>
            <a:pPr>
              <a:defRPr/>
            </a:pPr>
            <a:fld id="{B604254A-A2F8-4EDC-BCA5-18BEF891168A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Garamond" pitchFamily="18" charset="0"/>
                <a:cs typeface="+mn-cs"/>
              </a:defRPr>
            </a:lvl1pPr>
          </a:lstStyle>
          <a:p>
            <a:pPr>
              <a:defRPr/>
            </a:pPr>
            <a:fld id="{95F50D6A-F571-4830-B615-A3D4DD7A89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9220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9224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26630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6631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6632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6633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6634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26635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6636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6637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2663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Garamond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9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8997" r:id="rId1"/>
    <p:sldLayoutId id="2147488928" r:id="rId2"/>
    <p:sldLayoutId id="2147488929" r:id="rId3"/>
    <p:sldLayoutId id="2147488930" r:id="rId4"/>
    <p:sldLayoutId id="2147488931" r:id="rId5"/>
    <p:sldLayoutId id="2147488932" r:id="rId6"/>
    <p:sldLayoutId id="2147488933" r:id="rId7"/>
    <p:sldLayoutId id="2147488934" r:id="rId8"/>
    <p:sldLayoutId id="2147488935" r:id="rId9"/>
    <p:sldLayoutId id="2147488936" r:id="rId10"/>
    <p:sldLayoutId id="214748893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a/url?sa=i&amp;rct=j&amp;q=%E5%B1%AC%E9%9D%88&amp;source=images&amp;cd=&amp;cad=rja&amp;docid=zrO5seJlYVv1PM&amp;tbnid=CcIhwTgF1kXHQM:&amp;ved=0CAUQjRw&amp;url=http%3A%2F%2Fjgospel.net%2Fspiritual-living%2Fspiritual-voice%2F%25E5%25B1%25AC%25E9%259D%2588%25E7%259A%2584%25E7%259C%25BC%25E7%259D%259B.c44162.aspx&amp;ei=gNvJUZHyEOGViAKR6oCwAg&amp;bvm=bv.48340889,d.cGE&amp;psig=AFQjCNFuIlcm7AXvPqtp4TD9I_b3feP8nQ&amp;ust=1372269814423979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3.xml"/><Relationship Id="rId4" Type="http://schemas.openxmlformats.org/officeDocument/2006/relationships/image" Target="../media/image7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a/url?sa=i&amp;rct=j&amp;q=%E8%BF%B7%E6%83%98&amp;source=images&amp;cd=&amp;cad=rja&amp;docid=cfOCJmS6WG_OAM&amp;tbnid=aQTItCqSy6ZBhM:&amp;ved=0CAUQjRw&amp;url=http%3A%2F%2Fwww.flickr.com%2Fphotos%2Fblackstation%2F8650213687%2F&amp;ei=U9zJUcurA4bliAL6pIDoBA&amp;psig=AFQjCNHP8WSjJCMT4XwqLv5Ki2CeW6_L0A&amp;ust=1372269982374092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52.xml"/><Relationship Id="rId4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a/url?sa=i&amp;rct=j&amp;q=%E7%A3%81%E7%9F%B3&amp;source=images&amp;cd=&amp;cad=rja&amp;docid=WAbT27zkgtS07M&amp;tbnid=Mj107uV_lXM33M:&amp;ved=0CAUQjRw&amp;url=http%3A%2F%2Fcontest.japias.jp%2Ftqj2004%2F70327%2Fstudy.html&amp;ei=1u7JUaCJBoysqQGF2IBY&amp;psig=AFQjCNElQX8VkB01oB_YrOtfDjj7uLNpOQ&amp;ust=1372274721355312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52.xml"/><Relationship Id="rId4" Type="http://schemas.openxmlformats.org/officeDocument/2006/relationships/image" Target="../media/image9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a/url?sa=i&amp;rct=j&amp;q=%E5%9F%BA%E7%9D%A3%E5%AF%B6%E5%BA%A7&amp;source=images&amp;cd=&amp;cad=rja&amp;docid=1d3l0Xc653OhRM&amp;tbnid=sG9phyIjfGGGqM:&amp;ved=0CAUQjRw&amp;url=https%3A%2F%2Fwww.facebook.com%2FTaiWanJiDuZhangLaoJiaoHuiEnNongJiaoHui&amp;ei=BPDJUd-UEJTFqQH_wYDoCg&amp;psig=AFQjCNExoX8NMF_KxgbLrIbsfZkZ3BF4hA&amp;ust=1372275031576389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52.xml"/><Relationship Id="rId4" Type="http://schemas.openxmlformats.org/officeDocument/2006/relationships/image" Target="../media/image10.jpe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a/url?sa=i&amp;rct=j&amp;q=%E5%B1%AC%E9%9D%88&amp;source=images&amp;cd=&amp;cad=rja&amp;docid=zrO5seJlYVv1PM&amp;tbnid=CcIhwTgF1kXHQM:&amp;ved=0CAUQjRw&amp;url=http%3A%2F%2Fjgospel.net%2Fspiritual-living%2Fspiritual-voice%2F%25E5%25B1%25AC%25E9%259D%2588%25E7%259A%2584%25E7%259C%25BC%25E7%259D%259B.c44162.aspx&amp;ei=gNvJUZHyEOGViAKR6oCwAg&amp;bvm=bv.48340889,d.cGE&amp;psig=AFQjCNFuIlcm7AXvPqtp4TD9I_b3feP8nQ&amp;ust=1372269814423979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52.xml"/><Relationship Id="rId4" Type="http://schemas.openxmlformats.org/officeDocument/2006/relationships/image" Target="../media/image7.jpe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4"/>
          <p:cNvSpPr>
            <a:spLocks noChangeArrowheads="1"/>
          </p:cNvSpPr>
          <p:nvPr/>
        </p:nvSpPr>
        <p:spPr bwMode="auto">
          <a:xfrm>
            <a:off x="683568" y="765175"/>
            <a:ext cx="7850187" cy="1754326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zh-TW" altLang="en-US" sz="4000" b="1" dirty="0">
                <a:solidFill>
                  <a:srgbClr val="00FF00"/>
                </a:solidFill>
              </a:rPr>
              <a:t>     </a:t>
            </a:r>
            <a:r>
              <a:rPr lang="zh-TW" altLang="en-US" sz="4800" b="1" dirty="0">
                <a:solidFill>
                  <a:srgbClr val="00FF00"/>
                </a:solidFill>
              </a:rPr>
              <a:t>論盡屬靈</a:t>
            </a:r>
            <a:endParaRPr lang="en-US" altLang="zh-TW" sz="4800" b="1" dirty="0">
              <a:solidFill>
                <a:srgbClr val="00FF00"/>
              </a:solidFill>
            </a:endParaRPr>
          </a:p>
          <a:p>
            <a:pPr eaLnBrk="0" hangingPunct="0">
              <a:spcBef>
                <a:spcPct val="50000"/>
              </a:spcBef>
            </a:pPr>
            <a:r>
              <a:rPr lang="en-US" altLang="zh-TW" sz="4000" b="1" i="1" dirty="0">
                <a:solidFill>
                  <a:srgbClr val="00FF00"/>
                </a:solidFill>
              </a:rPr>
              <a:t>                           </a:t>
            </a:r>
            <a:r>
              <a:rPr lang="zh-TW" altLang="en-US" sz="2400" b="1" i="1" dirty="0"/>
              <a:t>（哥林多前書  </a:t>
            </a:r>
            <a:r>
              <a:rPr lang="en-US" altLang="zh-TW" sz="2400" b="1" i="1" dirty="0"/>
              <a:t>12:1</a:t>
            </a:r>
            <a:r>
              <a:rPr lang="zh-TW" altLang="en-US" sz="2400" b="1" i="1" dirty="0"/>
              <a:t> </a:t>
            </a:r>
            <a:r>
              <a:rPr lang="en-US" altLang="zh-TW" sz="2400" b="1" i="1" dirty="0"/>
              <a:t>–3</a:t>
            </a:r>
            <a:r>
              <a:rPr lang="zh-TW" altLang="en-US" sz="2400" b="1" i="1" dirty="0"/>
              <a:t>）</a:t>
            </a:r>
            <a:endParaRPr lang="en-US" altLang="zh-TW" sz="4000" b="1" i="1" dirty="0"/>
          </a:p>
        </p:txBody>
      </p:sp>
      <p:pic>
        <p:nvPicPr>
          <p:cNvPr id="285698" name="Picture 2" descr="http://jgospel.net/media/44162/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55976" y="2885216"/>
            <a:ext cx="4320480" cy="34265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331913" y="836613"/>
            <a:ext cx="7343775" cy="11271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3200" b="1" dirty="0">
                <a:cs typeface="+mn-cs"/>
              </a:rPr>
              <a:t>弟兄們，論到屬靈的，</a:t>
            </a:r>
            <a:endParaRPr lang="en-US" altLang="zh-TW" sz="3200" b="1" dirty="0">
              <a:cs typeface="+mn-cs"/>
            </a:endParaRPr>
          </a:p>
          <a:p>
            <a:pPr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3200" b="1" dirty="0">
                <a:solidFill>
                  <a:srgbClr val="FFFF00"/>
                </a:solidFill>
                <a:cs typeface="+mn-cs"/>
              </a:rPr>
              <a:t>我不願意你們不明白</a:t>
            </a:r>
            <a:r>
              <a:rPr lang="zh-TW" altLang="en-US" sz="3200" b="1" dirty="0">
                <a:cs typeface="+mn-cs"/>
              </a:rPr>
              <a:t>。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508625" y="1989138"/>
            <a:ext cx="3095625" cy="40005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1"/>
            </a:solidFill>
            <a:miter lim="800000"/>
            <a:headEnd/>
            <a:tailEnd/>
          </a:ln>
          <a:effectLst>
            <a:outerShdw dist="35921" dir="2700000" algn="ctr" rotWithShape="0">
              <a:srgbClr val="FFFFFF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哥林多前書 </a:t>
            </a:r>
            <a:r>
              <a:rPr kumimoji="1" lang="en-US" altLang="zh-TW" sz="2000" b="1" dirty="0">
                <a:solidFill>
                  <a:srgbClr val="800080"/>
                </a:solidFill>
                <a:cs typeface="+mn-cs"/>
              </a:rPr>
              <a:t>12:1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Box 3"/>
          <p:cNvSpPr txBox="1">
            <a:spLocks noChangeArrowheads="1"/>
          </p:cNvSpPr>
          <p:nvPr/>
        </p:nvSpPr>
        <p:spPr bwMode="auto">
          <a:xfrm>
            <a:off x="539750" y="1196975"/>
            <a:ext cx="80645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1344613" algn="l"/>
              </a:tabLst>
            </a:pPr>
            <a:r>
              <a:rPr lang="zh-TW" altLang="en-US" sz="4000" b="1">
                <a:latin typeface="Century Schoolbook" pitchFamily="18" charset="0"/>
              </a:rPr>
              <a:t>一、人在</a:t>
            </a:r>
            <a:r>
              <a:rPr lang="zh-TW" altLang="en-US" sz="4000" b="1">
                <a:solidFill>
                  <a:srgbClr val="FFFF00"/>
                </a:solidFill>
                <a:latin typeface="Century Schoolbook" pitchFamily="18" charset="0"/>
              </a:rPr>
              <a:t>魅力與狂熱</a:t>
            </a:r>
            <a:r>
              <a:rPr lang="zh-TW" altLang="en-US" sz="4000" b="1">
                <a:latin typeface="Century Schoolbook" pitchFamily="18" charset="0"/>
              </a:rPr>
              <a:t>裡容易迷惘</a:t>
            </a:r>
            <a:endParaRPr lang="en-US" altLang="zh-TW" sz="4000" b="1">
              <a:latin typeface="Century Schoolbook" pitchFamily="18" charset="0"/>
            </a:endParaRPr>
          </a:p>
          <a:p>
            <a:pPr algn="r">
              <a:spcBef>
                <a:spcPts val="2400"/>
              </a:spcBef>
              <a:tabLst>
                <a:tab pos="1344613" algn="l"/>
              </a:tabLst>
            </a:pPr>
            <a:r>
              <a:rPr lang="en-US" sz="2400" b="1">
                <a:latin typeface="Monotype Corsiva" pitchFamily="66" charset="0"/>
              </a:rPr>
              <a:t>(v. </a:t>
            </a:r>
            <a:r>
              <a:rPr lang="en-US" altLang="zh-TW" sz="2400" b="1">
                <a:latin typeface="Monotype Corsiva" pitchFamily="66" charset="0"/>
              </a:rPr>
              <a:t>1</a:t>
            </a:r>
            <a:r>
              <a:rPr lang="en-US" sz="2400" b="1">
                <a:latin typeface="Monotype Corsiva" pitchFamily="66" charset="0"/>
              </a:rPr>
              <a:t>)</a:t>
            </a:r>
            <a:endParaRPr lang="en-CA" sz="2400" b="1">
              <a:latin typeface="Monotype Corsiva" pitchFamily="66" charset="0"/>
            </a:endParaRPr>
          </a:p>
        </p:txBody>
      </p:sp>
      <p:pic>
        <p:nvPicPr>
          <p:cNvPr id="37893" name="Picture 5" descr="http://farm9.staticflickr.com/8248/8650213687_0dfbcb4dc1_z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3568" y="2708920"/>
            <a:ext cx="4223792" cy="28114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1204" name="AutoShape 7" descr="data:image/jpeg;base64,/9j/4AAQSkZJRgABAQAAAQABAAD/2wCEAAkGBhQSERUUExMWFBQWFxYXFxUYGBcaFxwUGBgVFxUaFxgYGyceGBojGRQXHy8gJCcpLCwsFR4xNTAqNSYrLCkBCQoKBQUFDQUFDSkYEhgpKSkpKSkpKSkpKSkpKSkpKSkpKSkpKSkpKSkpKSkpKSkpKSkpKSkpKSkpKSkpKSkpKf/AABEIAMIBAwMBIgACEQEDEQH/xAAcAAABBQEBAQAAAAAAAAAAAAAGAAIDBAUHAQj/xABGEAACAQIEAgcDCAcGBgMAAAABAgMAEQQFEiExQQYTIlFhcYGRsdEHMkJSU5KhwRQjYoKi4fAVM0NjctIWJIOy4vElVJP/xAAUAQEAAAAAAAAAAAAAAAAAAAAA/8QAFBEBAAAAAAAAAAAAAAAAAAAAAP/aAAwDAQACEQMRAD8A4hK1zfvplTyw9kMOF7HuB5b87jf0qCgVKlSoFSpUqBUqVKgVXs4N5P3E/wC0VRq1mLXf91f+0UFWlSpUEkRrRweOKmssGpYn7+FATT5/JKANVrDme6s7GMSL8fGqUUG41Gw76v4jGFl0kgLa3DcAUGQ6E8qjZfGrpm1KQLWHO25qm6UFrLj2rWG/fUmYMCdtgNqpI1uBsa8dydzvQWsNhhbUxHlUM4BOx2qMPVvBoL3fhbbuvyoKsYA3PpTGa9WMQ4a9zuP62qvag8pVIFvwpaRvfjyoI6enjw/KvQBvy7q9dl0j63PuoI2415XpFeUCpURdEc4gwkvW4iAYjSbdQ6K0bRuCJDdvmuNipsRse+9YuPdDLIYgVjLsUU8QhJ0g+QsKCvSpUqB+k28DXjLatjB4UdY0ZF7H87Vp9IclsuHVFGuViBYd9gPxNAJVJNCVOlhY9340edKPknmwWDjnkYAtIEbuGq+nh5UPZ9lr9edQW/ZF1BC20i1r0GCRXlWMXDpIFRwyaTewPnQR0qc7XPC1NoFU+MPa9F9wqCp8X870X3CggpVJNh2RtLAqdtjtx4V4yWNjQJXtyFTR4sDio9gqBEJNhV2HJpGGwNB4cYG5BT51HiAQd9/Gp3yKUC+nb2e+vZQwsrj5vt9aCqs1qY85NbOCyKSYdhS3M2BO3ftyqjjcCUNiLUFGm1ZTCkrflUBSgUfGppmuRzFQWqwYuyN9+NBFJCRXqxMbKATc2AG9ydrADnRF0dy6C6mWVQWte99Kg7XaiN4gp6yEoskbWUhLpJYgqQe/a4tQAWaZRJh2Cyo8bEXAdGU24Xsw7xVO9GPTnN5cRO0uLKu7RhUVCQsbC3Bb87EnxNB16DypAu3pemV7qoJGsedrC3nUVeqBb8qkhg1fSA86CNSOe4q1gcMj6tcmiykjzHAHzr3GZPLEoaRCoJsL+VxVVZNiLDfe9t/Q+tB5p8aVeUqDX/tdevMm9ixJ27zf8638V0xhM+CkW/8Ay8quwI5Blb14GgmvKD6D6f8ATrD5ngTDgQ87iWORwEbsxxnWznw2t60B9MsbEyXB5AWXfeh3IcXJDh5ZIZGRhuCpINtlcXHIo7A1mDGF20qSAzbavHhegnw3RmWRdduydxc728a9bAs+GTTEgCM95Qe21yLA+AtRDjMgxeFwgmOl4JQ3ajYuEswjIfbsm5Ht79qwUzMpCqKpCkEG/wBa/EedBm47LXibS1r2vt3VGmDYsB9Y2FXsZjxLJqbwW3hanSSlSCoFgbqfwNBmzQFWKnYirWLgF4yrbkC/gdq9xpaSxCm+97A1O2Ekup6tm2G1j4UGx0uCOMG4iCOYtMray3WOhtrN+Fxy+FC8wJY87X9lFWF6I4zElLQtoW52DEqpN2JA5Ct3oNmcOVYzEJiQkiyIYydN2H0gdNr2PAjy7qDnGH7Lb7UY5NiAQLG9Dma4iI4iZkU9WSerHDa4tceV69gxUW22k9+491B02bCkxgmwU7A3FYs/RRMQ1jMqeNv51izy2TVHM1rcL3H41gTNK51Nc27v5UH0Z8m+GiwEDoH60sQ10A1bC1rX9fU1xrpvjEnxspRNAaRiFIsRue7hW78lnSSLCxyyYhXbtBRbjw8ayTl5x8s0q7P1lo12BN/m3PC9BijKybKF2NwPzqSPouzXUIbjjUkWLmjeMFWLbqU7Gz3I7PhtzrTyLP8AFSGXSqholLPcDZRQB2Y5VJC1nRl8xSwWMCkEjcG/AUU9LOkC4qCMB11j5wtb2eFCRwZDAN3geG/DfhQTyZgTflfe/rep2ztyFXWRpP48q3PlTyGHC4tY8OtlMMbsAb2Y3v7bChIMCviNr+FBaGMJL6rEnmd9/Dxqn+jMVLWOkG161+ieTNicZFELMzOAAeBPGx8NqZ0kRo55YGXqzHLIGQcA17EeI22oMhRfYC5rSxTE4aIdQqBGYdcAQz6twG5G1jXmU46KJ42ZC+ktqHI3HZt3EUR4DpJhjB1U+p9J/V9kBQDxDW3J340AewA5Hzpn51p9IZ4ml/U/MsBz4+tZYXa9/TnQXGzabqjEZGMZsdJNxtw48KpAV7epIYb0EVq8p7Rb8RXtA0IeFWospkYdlb1o4bGYIfPhlPky0Q5R0nyuK+rBTSd12UWPoaB2VZe/9lsrxabSSDUQQ1niaw8RqtQHAhLADidhbjflb1rqWafKngzhWghwki3G2phYNyPG9cww+KaMo6Eq6NqVwdwQQVt3EEXoN2SXFYeGRNUsdyutCTZkJDDUOBs6f1vUsHyg4pGVv1TaSGAaJCDY33othw02Z5fiMVNKzlBFENQXSA1izBkAAtJe622DXrWxqzYn/wCMEeEnEcSqZ4E7lHaFuY24UHJ89gvIZVACy/rLKLAatyAOQBuPSrmRiTGtFhHxMcKKsnVvKQqLxcqWAvuRYX7/AErqXRzoXIkBwYAm6zUC2mxWM8dydrEn20DZF0figzSTL8XB1rSE4eNixXq5JCOrlAHztiD60AaMU67ByPI1JHiJj81pD5Fvyo0+UzoJ/ZeJiCA9TIo0OxUkyIF6zYcBdgbEc6PPkk6PjGQu8j7IQAECg3N+JIPd+NBynJukOZYVi0Ek6llKnYsNJ49lgRfuNrirOXPqkV8UkgmBUJIQRe3KQEd3Out/KNlU2XxrNhyZEJ0sCqllNrg3AFxx5UC5b8rk0RcS4aGYOtrOpFjy3HLw8txQBOeyJ1suntKWGg34cztbfuq50OyGLF4uKCSVYA5I1sLjUASF4jjaw34kd9b/AMrnRyHCfonVvrkmjaSQ9kLY6AhUAXAJ18SeFBOHoOv5x8nuHhR8OssDSt2lmJKhbfQIBIBNjz+l5Vy3EYRoyVIuwJBsbjbuI2NbmT4w8wW8L1uYfErveJvC1qAQwGCldToNhe5BNt+VWctxJjifVvdrgbg3HG/hRvhGhK7wvq7xa3rVh8rgYqogZt7kG1txbiNxQc5jy9VKyXu2omxNvH861ZstjZAYpJg03ZkGm4Uk8NQ4jzorj+T+Xss0F0vcC/EdxtUGLEuGJQRFY9+wO7lfvtQUMg6ErFiY1xEbNDKugFNN+tewiFm8ePmPGvOmeV/ocMOBwxd52OrFqUFhKNPVhGtaxJNrE7AXO9bOO6URNBGEdLppEit8/Yi2nut30/Pek0ZwmmNCJZQ/WyntMUJGmzHiRy5i1BznEYnEYtlikj/WR62eTSes0KLHX+ytqpdGcxaHFRskccx1W6uVQyNe43B4ceNdJwuZYTCYqSVMRJhkmwciAtHrBc6TpswJILC+3McbGuc9D8VEmOw7TXEXWKHIAYhT2SbHzoNLF5fNg5hieqlwgZmMDAEDWN+ww5C49KtdG+ic2Y/pGMxDFwiySOS4DuwXUTvy/rlR703w8aT4bLhKZcPOBKZJAHaOM3H6phYbhBY251Y/4PVcTeJ+rw8axOsDxkq7oTdXLncMO0KDm/RvNMviVGkgaSUy2eL6P6PpvdHO6vq/ocaFMZigzsVBCaiVBsSFvtcjna1HPSHA9c7TNHDCoMqro2LG3ZOkcADtQc2QygcB7aDPLVNg8WY3V1sSpDWYBlNjezKdiPCpjk0v1DXmHwZD/rEOlLM4BsdN9wDyJ4Cg3MyzBMS5lkwqRtJwjw6FVAP0raj2rjYeNUs0zOMLHEmFWKSLWjyEtqk7R0l1JsrAbG34cKbh8f1czS4e6qjFo9ZBcKDddVtieHrWbjsa80jyyNqd2LM227Mbk7eNA04g+HspUzQaVBNhcG0jWUXJ2tWp0h6NTYCXqcQumXSG0Ahuy3A3Ukd/srENdE+TLKXmkkcSucQ0RSJLBrobK2ovwAQG3Psi1AFwZDiJArLDIVckKdJsSOIU8Da+/dXmWZbrlKPqVV1F9K3ZQtx83/VYHzr6LGSYbEYRb40wxYcWsHRTHiPp6mO1ieA/arg8ed9RmE0sO6u0yDVY3jl1IbkbE2a9xQdP6M9McNBlcuHnTT1rt2YwAi9ZoG1+Fjvz4VvdCM6wmHR/0bDvI+kF5RZhdey13PzE1Lt51y3MMMBg2diNyVQcy9r38BVbLMbiYcE4TrBEf1cjLfRZ22DNz48PGg6jl3Td8M8MswF5TaRVAsI27Qt4ggVzHpp0zaTNZMRHqCCRWj4arooAIYDv3tTc1z3DqkUYd5SuzjcEadrXNDM2GaVy0anQSdIJ4Cg1ul/S6TMpzNNYEKFCgmwsACQDzJG9T9CulEuFc9TJKmodoJwNuFxex9aqYTIFA7e5rTwnRuEn5re00F+b5RsVKxAlaQkEEMGO3PYmwrHzbNHK3aLSfrWrbXoph1FwGB7wTWZmOVIBYM9u4kmgEsTOXNyST+VPhevMbCFawpsQ3FAW9Gp7E7Ua4PH/ALAPpQL0cS99yOFGeXYLVc6j3UG7hMx3HYWjTowsesl1UEjs376Ao8vIPz6lzN3igMvWHUgvx5XHKg7MEHCwtQf01hjuDpBOmxFc7h+UGe1uuYEA7ajw42q7g8ykkXrCxIYbg+8UGLm+EhYnVF+FB+ZYRoyBDr0EnUGJNh4UdY3Uax54T30AHmubySqquSRGSEvyWs6Ccqwbx38udG+MwAb5yqfO1ZWIyZLGwCnvFBodE851Y+OQHUAmkBxcADe1u69dJlxs+KimnaSMLHMsQW/b2UEEjuu1h4A1xeIvhGDgAnax5He9reVH+XZhGkcUkzCI4kFlJ+bcWBBPLjxoJOk+IWbSAv6yCEX0gAW303I4m4O9YOUtPLHJKsQKwhDIwcAjWdK2U8d6JsFiVGKXWFcSBlFzdTpAZQLHcWvU2OzHD4QlpGjDML6SBvv9WguZccGuGMzsBp7LltwGvb31zrHiLGYhljRo3KsIwgJ6whrjWCduxq4fVFPxvSATo8SaP1jWCjYXNrGtTD5l1OI6yGyMUCi9iQpQK3HvBPtoMHpHLicRh8OzYZVhgU4dJ0iKa9O4ErXtqA8uLHfesvJcvDksxAA4X4E0eZz0iOFw0ECyO2HkfVNFZT2QRq06hubbje1xVHJ8piczpCXkw8Tg62UBgshPVF7cGsLeY5UGZH0HlcakUFTuCJEt+O9Kt/8A4Hvurix4UqDmk8BRtJ4/kdxXiTMOBIt3E029eg770DkttqNgSL8zbvtzq1i4I0xDLFJ1savZJLFdSX7JKndbjlUMskd10oRYDUC1wWHEiwuAe6vcDDqbvtY2vxuwG3toNPF4x5ZFUb6mAA8b8BVnO+kOIK/oiSHqFZZBGvDrCoNzbc2PKsRcaRKJBsVYMLcrG9dMyvoa4UOsDXbtXtvZtx76APiyPUesYElu0R4nc1qphCBsKLl6NTfYv7KcvRmb7F/ZQCkeHfuFXYVK0RL0Ym+xf2VDjOjUwW/VP7KAYxuaMOdDeYZy3fvWvneAlW90ceh+FBsrEk3oPZJSxuTvU+HS5qpUkLWNAW5QmkX9aNcvzYBAOrA2oF6PyyO2lbnhw7q6Zk2USrv1OrwZb0F7JUbFFkSNA2na7Eeo2p+d5VOkZgkhBa11dTsVPJu+ijIIdBGrDaO8qnutvRbJh0exZQ1uFx8aD5tn6JYhZtax2Xbs8bHwq/1mJUWK2Fd2zDKVdCFRATz0i/pagrOMjZL3Bt36TQc7bEyc6heQnlW1j9C3v7jWJNmsQ7/ZQVJoAe+qcmEq82cw95HpURziH634UGXNhe8A0zpNi5MTHh00Kq4eMoLE73NyxHI2sPStKTM4D9IeyqOIaA8G99BH0pjEWEwASYMTG7sga5STVY35qdqxsZ0gllULLpewsGZRrt/q41Pio4zw39tZk0Q8qC30fwSzTrGx0ghjqHEFVZh+IArRhzBJnUs3VyaQvDsnSLC9uHDjWHg8Q6PdDZrEC3iCD+BqGgK+k2ElWKKR/m9oIwIKte1wD5U3oyZ4lZyHSLEA6WIISQxN2rHnpLW8L1SwDh8HP1jM3VdWYhq2VnazHTzBArT6PiTGnCYL9JSBEWd1aU2QOxJIv+1pHtNBuRZ0wAG/p/7r2hw4ecXACuASNSupU2Nrg34UqAVpVrL0al719v8AKpB0Wk+sv4/CgxalwyknSBctsB4nhW3H0RY8ZAPIE1tZd0bijIbdmHM9/gKCDJeiqqNUwDMfo8h8TRZFjXAADEAcrmqQWngCg0FzB/rH2mnrmD/WPtNZ169AoNIZi/1j7TUeKx7lfnn7x+NU9NJ12oB7O8U5v2m+8fjQTKO0aNs2QG9BuMSzUEFOQb02pYF3oNfK3KkEGuiZfibgdoj94iueYeAm1qL8oc/NPd/7oCmB7/4kn3z8a2MuzmRRYTygDgNZNCyRnlVuBmAvbnagP8DncrLu7X77jes7Pcwma+lpAD9ESbVg4fEtbganYsRuDt7qAazTDzXP94fKQUMY1ZwdllHmb0bY0ty2oax8WIubOKAbmnnHHX6gVTbGSeP3R8K0sZhcQeIB9lZU8Eg4rag8bHP4eqj4V4MxbuT7oqAyN400vQWxjz9RPu142OW28afj8aq66a+/Gge2OjP+CPvNUTTxn/Dt+8fhVdltXlBKzryUj1/lXkst7bWsLD+fjvUdKg9DeNKvKVB0tZk+yH3mqVZY/sh95qtDGN+z9xfhUi4pu5PuL8KCuskf2Q+81SrMn2X8TVZXGH6qfcX4U8Yw/Vj+4tBVE0f2X8TU8Sx/ZfxtVtcSfqR/cFSLiD9WP7goKYkj+y/jNOE8f2P8bVbEx+pH9wV6su99EflpFqCsMRF9ifvt8K9OIh+y/jPwq7+lf5cX3P514ZQ3GOL2Ee40EEfReHEqW0lPWT3hCKBukHQkqx6tgfX4ge6uhR47SLKlh4PIB7A1D2a4kKW1agCdrsbe0qfxoOdz5DIhswqXC5Wa1cclxqQrx3HWC/nwFx5XqDAyk8h76DWyTKLm5Aa3e1h+PGi7D5ZwOiPb/N9v0qH8giUyWY7H8DRpBl0NttDfe9ODUDkwygf3aH/rCr+XRIWAMMe+3an29d9qqSYCK39wp8Nb8R51Zy3JsNKp1XhIBPbk0r5XuT+FAT4bIoyCeqgBHACdjc+Y4Vn5q0cbBXhAuL3WYsLb+FDHVYUH5jk93XE+5KnXDw2P/LN5iZ/dag8xWJgP+G48nH+2svEtCfoyD95fhVmRYv8A67g93Wn3kb1TkEX2TD/q/wDjQUpUh/zB901WfDw97/dX41ecxfZt/wDqP9tROsX1H++v+2gy5srw7cSfVPg1VXyDDfWt+43xrYdYfqy/eX4VG0cH+aPRDQYb9GYDwlA9HH5VVl6Kr9GZPXV8KIGgh+vIP3B/uqMwRfaN9z/yoBiToww4PGfJh+dVXyF+5faPjRY2Fj5S+1Gphwa/ar6hh+VAItkb938Q+NMbJZB9BvwNFpwQ+0j9pHvFMbLzyaM/vj86AQ/smT6jfdNe0XjKX/Z+8vxpUGtGtudTpRaOg8X2j/w/CsTO8uihOlHZ25jaw87c6CkBUo3qBJKkV+dBYSpAagRqKMF0Q1IrPKEJF7Wv+dBhKK9I2reToopbQs6sfL4Grg6An7Yfd/nQCqx0tB5CtvN+jZw6ajKG3sAFIO/rWVF40EZHhWfnElrjTYWHEg1qG3wrBzrGLQBebMNVgF38BTMvxAQ+dNx7h2NuVQxxX+NAQQ44Ag8LG9GGBIYA2BB7qA8MAVov6PKxiLA/M4jn7qDa/Q0+qfxv76Y2XRG3EU5J7jieH9cKWu/EtQSJgkA2vTzCBzP9etM60eNPsCCb8NqCCRAe+qskC1prlzNbTc3/AGTVk9EMRb5g9o+NANvhxVd4aJ5ejUyi5jN+4W+NYjBfH20Gc0VRmKtJ0XvNV5FA50FFoqieGr6wlr2BNu4X91QvH4UFBoqiaOtB8Iw+i3sNV3iI4g+ygpMlRlN6tMKhdaCQmlTNQr2g6Zn3SYR3SPd+Z4gfzoN3JJ5neow3M1IGH4UEgp6v3i/gajVxxom6J9HRM3WyDsD5q8ib+7agsdGcka4meMkcVW3sO/LurenzeRSR+iuR37WrYLEDsrfwvam4XrHJ1qFHgb3/AAoPcrUlQzKFJ5cx51axLkKSLetO01gdKs2MKWU7tcbjlzNAN59m/XSW2AXu5nnWf1oqBUub3v408mg8aawJtQV0gxfHbyovxclkNAOcT6nA9aCph4fMH0Nbp6IuCNxYgEd+/Km5BghJMilQefHurrCZEjIuwuLedByXMckbDaCTs1/Q/wA/yrW6P4oqsg71/Kt75RsuIiJA3U3Hpx/AmgrJMS2rwIoC/CyXW9z/AF+VWUPjVTAybbirht3UDC+/OpMoxoWdNbdgmzbDYHnuDztVWcgcqrSnu50HX8JiY9PZkAHjp+ApsOMbUVZkIPzSpHHxF+dDuUdJYlwqiVDaxUmwKkjiPD+dMwGZQuxVSwHFASNvAbcjQERgNzdie4WA91A3S/KOrbrFHZbj/q7/AFo5hxIdQw9fPnVfHQLIpVtwdqDkrS0wyVdzbLTDKUPD6J71rNYUE2HzBo2uu3uI7j4VqJ+sXXGRe/aXmP5VhOCaZBi2jYMhI/Md1AbZT0gsdEhA5C9xx862pFDC4sfQUIhI8QmvrGBHHvB8aWVZj1TFTKGTnc2I8RQVs96OMpLoARxKjh6Dl5ULu9dTVwwuCCDz5UMZ10T1kvGwDdx5+F6AOL0q9nwkiMVZGBHHYn8QK8oNVJKlWSqQl/r+uFaeR5S2JkCrsBuzW4D8zQX8gy3r5Ap+YPnHw7r11LDBUUKoAAAAHhWXl+ASFVVVsB7fbVx8SOZ9KC2+J3CjifdVjrLDjVHBRBASTueZ7qllxyrxNAzHZhoW5P4229lc8zPM+slZtyvzRuOXE1v9Ls/XqtCntN4cB+XCg5JABxI4bUFkSEV71hva3G38qr9ZttbzpyuPP86Bmbo3UF+zbmNS6vZe541z+QlnJ7qM85wrMtkKm21r8Tw/OsWHoViGtZVYk7DUt7+poNzoBkp1GUqe4Wv611jB4kWCmNrm29tqyuiWStDCismggbgHnz3BN961Ilk64AklQe/b3UFPpPlqyxMp5g8vzrh+FBhmZDsVYqe/avobHQ3vXF/lDygpP16g2bssQDsw4E+YsPSgsYDGalFhuK1sOyswuSqm1yBew5m1xfyoGyzMSDRRg8VqHdzoLEt/Gq6tt4ipmaqzPY8aAi6IShmaFzZT2rePD4UZPksSkOqbjw4/zrmGXY3qpVfewO/keNdWw2LEkY3vce8UD44QCbCwbiPGmSxUGPhJIJmX9IZVG4Oo7jlcfhRhFNrUMGuCKAY6UZU0gvxI3G/tFA7NXTs1wBcG0jL5W+Fc3zfClHNyDc+HHxoKMj1CzXpzCoSKCXDYtozdT4EciO41qvlQmTrIm1DmpAuD3G1YRFT5bmTQvqXccCp4Ef1zoLmXZtJh25lfpIeHp3GjPCY5JkDodu7mD3GsHEYb9JQSRstrcLbg8wd+N6zMtd4XLA3sbMu4F6AxNu+vaqRZhGwBNwTysfhSoArK8A87hEHHiTwA4EmupZPliYeMIg8zzJ7zQblGFw6jSJ/PfTc+fdRBBhIbXEhP75tQEDTUsLhiW1HlwFZOXQI52B0jvJN+7jW7+kAeFApoAeZ9p/KsDNkCc7aTq3duHlf+r1utOBuWPtoI6YZsjMI49yPnHme4A0GLiMVrYtvvwuSfS5rwP4VVjbzsKmWgsBx3/wDuvVkvzG16rl9+N6WoUEGcxYlkX9FXUwa7AWPZ8j4+6sjGdI8zVNBhaP8AaETX9CbgelaeZYZpAFS+skWKkg3Pdb861HwbRgI2rYDck7+pNBS6C/KtLDMy5hJI8bABW03ZGHC6gC4I47E3t412HAY0PKpBurLqF1sbWFvLjwIvXPsnxkY2kMhH7pA9oJo0yBkaQlWdrLsSdhflbvoN3EMKCul+FSSKRGVt14gediDbkRRnMawM7zGJFOoi/dexNBwDUVYjXuDYjga2sqzAgjn8PM07NHwwmclNBJv2Qr/iTcGlhnhJBE2m31lIP4XFASxTq6ah7apyMD/Qp+Bx0cakIRITz2t6VHLiLknh4UDGNdD6EZkXgCm3Y7O1+A4X8bEVzcz+G1bvQzMdM+n644b8R4eV/ZQFfS7AIVEzcUFiL2uCfLlvTOjedq9oxfwvYeg7/wCVamYpriYWvccLA/gaCcPmwjfS0Cq6kG+nS1/QUB7JWDn+VpIhuN7ca1MLi1lQOvP8DzFRzqDQclmj0kqeRqJqJelGAUG4I1DgN7kevdQzegjYmmE1KwqFhQW8pzZoJNQ3U7Mt+I+IovWCOQdbH2w9jta9x5+7woAYVdyfPGw7bbofnL+Y8aAtMxG3VybeHwNKreHxodQy2IIuCL2pUAHlZ/Wp/qHvo7xczBTYkdg8z3mvKVBu5Qf1CeXwqhJO1z2jx7zSpUFuTtRi+973vvyFc8l/vXHK7betKlQIcvSpjSpUCfj938qbGdvT8zSpUF3Kx/zEf+oUSdIV7I8qVKgGJjsfWt3oXIdbbn5qc/Fq8pUB5Kdq5t0zbtHz/KlSoOaq3aPnWphUBO4BpUqB+gdw4/GtHLzdTffelSoPX4+2rnR5iMVDY/TX+dKlQdaPChfpiP7s8729LUqVB70dnYtYsSNANrm17mtbEGlSoMPPowYySAbcLiueYgdr1PvpUqBjCmS8K8pUEJNQvxpUqDzrmHBiPU15SpUH/9k="/>
          <p:cNvSpPr>
            <a:spLocks noChangeAspect="1" noChangeArrowheads="1"/>
          </p:cNvSpPr>
          <p:nvPr/>
        </p:nvSpPr>
        <p:spPr bwMode="auto">
          <a:xfrm>
            <a:off x="63500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51205" name="AutoShape 9" descr="data:image/jpeg;base64,/9j/4AAQSkZJRgABAQAAAQABAAD/2wCEAAkGBhQSERUUExMWFBQWFxYXFxUYGBcaFxwUGBgVFxUaFxgYGyceGBojGRQXHy8gJCcpLCwsFR4xNTAqNSYrLCkBCQoKBQUFDQUFDSkYEhgpKSkpKSkpKSkpKSkpKSkpKSkpKSkpKSkpKSkpKSkpKSkpKSkpKSkpKSkpKSkpKSkpKf/AABEIAMIBAwMBIgACEQEDEQH/xAAcAAABBQEBAQAAAAAAAAAAAAAGAAIDBAUHAQj/xABGEAACAQIEAgcDCAcGBgMAAAABAgMAEQQFEiExQQYTIlFhcYGRsdEHMkJSU5KhwRQjYoKi4fAVM0NjctIWJIOy4vElVJP/xAAUAQEAAAAAAAAAAAAAAAAAAAAA/8QAFBEBAAAAAAAAAAAAAAAAAAAAAP/aAAwDAQACEQMRAD8A4hK1zfvplTyw9kMOF7HuB5b87jf0qCgVKlSoFSpUqBUqVKgVXs4N5P3E/wC0VRq1mLXf91f+0UFWlSpUEkRrRweOKmssGpYn7+FATT5/JKANVrDme6s7GMSL8fGqUUG41Gw76v4jGFl0kgLa3DcAUGQ6E8qjZfGrpm1KQLWHO25qm6UFrLj2rWG/fUmYMCdtgNqpI1uBsa8dydzvQWsNhhbUxHlUM4BOx2qMPVvBoL3fhbbuvyoKsYA3PpTGa9WMQ4a9zuP62qvag8pVIFvwpaRvfjyoI6enjw/KvQBvy7q9dl0j63PuoI2415XpFeUCpURdEc4gwkvW4iAYjSbdQ6K0bRuCJDdvmuNipsRse+9YuPdDLIYgVjLsUU8QhJ0g+QsKCvSpUqB+k28DXjLatjB4UdY0ZF7H87Vp9IclsuHVFGuViBYd9gPxNAJVJNCVOlhY9340edKPknmwWDjnkYAtIEbuGq+nh5UPZ9lr9edQW/ZF1BC20i1r0GCRXlWMXDpIFRwyaTewPnQR0qc7XPC1NoFU+MPa9F9wqCp8X870X3CggpVJNh2RtLAqdtjtx4V4yWNjQJXtyFTR4sDio9gqBEJNhV2HJpGGwNB4cYG5BT51HiAQd9/Gp3yKUC+nb2e+vZQwsrj5vt9aCqs1qY85NbOCyKSYdhS3M2BO3ftyqjjcCUNiLUFGm1ZTCkrflUBSgUfGppmuRzFQWqwYuyN9+NBFJCRXqxMbKATc2AG9ydrADnRF0dy6C6mWVQWte99Kg7XaiN4gp6yEoskbWUhLpJYgqQe/a4tQAWaZRJh2Cyo8bEXAdGU24Xsw7xVO9GPTnN5cRO0uLKu7RhUVCQsbC3Bb87EnxNB16DypAu3pemV7qoJGsedrC3nUVeqBb8qkhg1fSA86CNSOe4q1gcMj6tcmiykjzHAHzr3GZPLEoaRCoJsL+VxVVZNiLDfe9t/Q+tB5p8aVeUqDX/tdevMm9ixJ27zf8638V0xhM+CkW/8Ay8quwI5Blb14GgmvKD6D6f8ATrD5ngTDgQ87iWORwEbsxxnWznw2t60B9MsbEyXB5AWXfeh3IcXJDh5ZIZGRhuCpINtlcXHIo7A1mDGF20qSAzbavHhegnw3RmWRdduydxc728a9bAs+GTTEgCM95Qe21yLA+AtRDjMgxeFwgmOl4JQ3ajYuEswjIfbsm5Ht79qwUzMpCqKpCkEG/wBa/EedBm47LXibS1r2vt3VGmDYsB9Y2FXsZjxLJqbwW3hanSSlSCoFgbqfwNBmzQFWKnYirWLgF4yrbkC/gdq9xpaSxCm+97A1O2Ekup6tm2G1j4UGx0uCOMG4iCOYtMray3WOhtrN+Fxy+FC8wJY87X9lFWF6I4zElLQtoW52DEqpN2JA5Ct3oNmcOVYzEJiQkiyIYydN2H0gdNr2PAjy7qDnGH7Lb7UY5NiAQLG9Dma4iI4iZkU9WSerHDa4tceV69gxUW22k9+491B02bCkxgmwU7A3FYs/RRMQ1jMqeNv51izy2TVHM1rcL3H41gTNK51Nc27v5UH0Z8m+GiwEDoH60sQ10A1bC1rX9fU1xrpvjEnxspRNAaRiFIsRue7hW78lnSSLCxyyYhXbtBRbjw8ayTl5x8s0q7P1lo12BN/m3PC9BijKybKF2NwPzqSPouzXUIbjjUkWLmjeMFWLbqU7Gz3I7PhtzrTyLP8AFSGXSqholLPcDZRQB2Y5VJC1nRl8xSwWMCkEjcG/AUU9LOkC4qCMB11j5wtb2eFCRwZDAN3geG/DfhQTyZgTflfe/rep2ztyFXWRpP48q3PlTyGHC4tY8OtlMMbsAb2Y3v7bChIMCviNr+FBaGMJL6rEnmd9/Dxqn+jMVLWOkG161+ieTNicZFELMzOAAeBPGx8NqZ0kRo55YGXqzHLIGQcA17EeI22oMhRfYC5rSxTE4aIdQqBGYdcAQz6twG5G1jXmU46KJ42ZC+ktqHI3HZt3EUR4DpJhjB1U+p9J/V9kBQDxDW3J340AewA5Hzpn51p9IZ4ml/U/MsBz4+tZYXa9/TnQXGzabqjEZGMZsdJNxtw48KpAV7epIYb0EVq8p7Rb8RXtA0IeFWospkYdlb1o4bGYIfPhlPky0Q5R0nyuK+rBTSd12UWPoaB2VZe/9lsrxabSSDUQQ1niaw8RqtQHAhLADidhbjflb1rqWafKngzhWghwki3G2phYNyPG9cww+KaMo6Eq6NqVwdwQQVt3EEXoN2SXFYeGRNUsdyutCTZkJDDUOBs6f1vUsHyg4pGVv1TaSGAaJCDY33othw02Z5fiMVNKzlBFENQXSA1izBkAAtJe622DXrWxqzYn/wCMEeEnEcSqZ4E7lHaFuY24UHJ89gvIZVACy/rLKLAatyAOQBuPSrmRiTGtFhHxMcKKsnVvKQqLxcqWAvuRYX7/AErqXRzoXIkBwYAm6zUC2mxWM8dydrEn20DZF0figzSTL8XB1rSE4eNixXq5JCOrlAHztiD60AaMU67ByPI1JHiJj81pD5Fvyo0+UzoJ/ZeJiCA9TIo0OxUkyIF6zYcBdgbEc6PPkk6PjGQu8j7IQAECg3N+JIPd+NBynJukOZYVi0Ek6llKnYsNJ49lgRfuNrirOXPqkV8UkgmBUJIQRe3KQEd3Out/KNlU2XxrNhyZEJ0sCqllNrg3AFxx5UC5b8rk0RcS4aGYOtrOpFjy3HLw8txQBOeyJ1suntKWGg34cztbfuq50OyGLF4uKCSVYA5I1sLjUASF4jjaw34kd9b/AMrnRyHCfonVvrkmjaSQ9kLY6AhUAXAJ18SeFBOHoOv5x8nuHhR8OssDSt2lmJKhbfQIBIBNjz+l5Vy3EYRoyVIuwJBsbjbuI2NbmT4w8wW8L1uYfErveJvC1qAQwGCldToNhe5BNt+VWctxJjifVvdrgbg3HG/hRvhGhK7wvq7xa3rVh8rgYqogZt7kG1txbiNxQc5jy9VKyXu2omxNvH861ZstjZAYpJg03ZkGm4Uk8NQ4jzorj+T+Xss0F0vcC/EdxtUGLEuGJQRFY9+wO7lfvtQUMg6ErFiY1xEbNDKugFNN+tewiFm8ePmPGvOmeV/ocMOBwxd52OrFqUFhKNPVhGtaxJNrE7AXO9bOO6URNBGEdLppEit8/Yi2nut30/Pek0ZwmmNCJZQ/WyntMUJGmzHiRy5i1BznEYnEYtlikj/WR62eTSes0KLHX+ytqpdGcxaHFRskccx1W6uVQyNe43B4ceNdJwuZYTCYqSVMRJhkmwciAtHrBc6TpswJILC+3McbGuc9D8VEmOw7TXEXWKHIAYhT2SbHzoNLF5fNg5hieqlwgZmMDAEDWN+ww5C49KtdG+ic2Y/pGMxDFwiySOS4DuwXUTvy/rlR703w8aT4bLhKZcPOBKZJAHaOM3H6phYbhBY251Y/4PVcTeJ+rw8axOsDxkq7oTdXLncMO0KDm/RvNMviVGkgaSUy2eL6P6PpvdHO6vq/ocaFMZigzsVBCaiVBsSFvtcjna1HPSHA9c7TNHDCoMqro2LG3ZOkcADtQc2QygcB7aDPLVNg8WY3V1sSpDWYBlNjezKdiPCpjk0v1DXmHwZD/rEOlLM4BsdN9wDyJ4Cg3MyzBMS5lkwqRtJwjw6FVAP0raj2rjYeNUs0zOMLHEmFWKSLWjyEtqk7R0l1JsrAbG34cKbh8f1czS4e6qjFo9ZBcKDddVtieHrWbjsa80jyyNqd2LM227Mbk7eNA04g+HspUzQaVBNhcG0jWUXJ2tWp0h6NTYCXqcQumXSG0Ahuy3A3Ukd/srENdE+TLKXmkkcSucQ0RSJLBrobK2ovwAQG3Psi1AFwZDiJArLDIVckKdJsSOIU8Da+/dXmWZbrlKPqVV1F9K3ZQtx83/VYHzr6LGSYbEYRb40wxYcWsHRTHiPp6mO1ieA/arg8ed9RmE0sO6u0yDVY3jl1IbkbE2a9xQdP6M9McNBlcuHnTT1rt2YwAi9ZoG1+Fjvz4VvdCM6wmHR/0bDvI+kF5RZhdey13PzE1Lt51y3MMMBg2diNyVQcy9r38BVbLMbiYcE4TrBEf1cjLfRZ22DNz48PGg6jl3Td8M8MswF5TaRVAsI27Qt4ggVzHpp0zaTNZMRHqCCRWj4arooAIYDv3tTc1z3DqkUYd5SuzjcEadrXNDM2GaVy0anQSdIJ4Cg1ul/S6TMpzNNYEKFCgmwsACQDzJG9T9CulEuFc9TJKmodoJwNuFxex9aqYTIFA7e5rTwnRuEn5re00F+b5RsVKxAlaQkEEMGO3PYmwrHzbNHK3aLSfrWrbXoph1FwGB7wTWZmOVIBYM9u4kmgEsTOXNyST+VPhevMbCFawpsQ3FAW9Gp7E7Ua4PH/ALAPpQL0cS99yOFGeXYLVc6j3UG7hMx3HYWjTowsesl1UEjs376Ao8vIPz6lzN3igMvWHUgvx5XHKg7MEHCwtQf01hjuDpBOmxFc7h+UGe1uuYEA7ajw42q7g8ykkXrCxIYbg+8UGLm+EhYnVF+FB+ZYRoyBDr0EnUGJNh4UdY3Uax54T30AHmubySqquSRGSEvyWs6Ccqwbx38udG+MwAb5yqfO1ZWIyZLGwCnvFBodE851Y+OQHUAmkBxcADe1u69dJlxs+KimnaSMLHMsQW/b2UEEjuu1h4A1xeIvhGDgAnax5He9reVH+XZhGkcUkzCI4kFlJ+bcWBBPLjxoJOk+IWbSAv6yCEX0gAW303I4m4O9YOUtPLHJKsQKwhDIwcAjWdK2U8d6JsFiVGKXWFcSBlFzdTpAZQLHcWvU2OzHD4QlpGjDML6SBvv9WguZccGuGMzsBp7LltwGvb31zrHiLGYhljRo3KsIwgJ6whrjWCduxq4fVFPxvSATo8SaP1jWCjYXNrGtTD5l1OI6yGyMUCi9iQpQK3HvBPtoMHpHLicRh8OzYZVhgU4dJ0iKa9O4ErXtqA8uLHfesvJcvDksxAA4X4E0eZz0iOFw0ECyO2HkfVNFZT2QRq06hubbje1xVHJ8piczpCXkw8Tg62UBgshPVF7cGsLeY5UGZH0HlcakUFTuCJEt+O9Kt/8A4Hvurix4UqDmk8BRtJ4/kdxXiTMOBIt3E029eg770DkttqNgSL8zbvtzq1i4I0xDLFJ1savZJLFdSX7JKndbjlUMskd10oRYDUC1wWHEiwuAe6vcDDqbvtY2vxuwG3toNPF4x5ZFUb6mAA8b8BVnO+kOIK/oiSHqFZZBGvDrCoNzbc2PKsRcaRKJBsVYMLcrG9dMyvoa4UOsDXbtXtvZtx76APiyPUesYElu0R4nc1qphCBsKLl6NTfYv7KcvRmb7F/ZQCkeHfuFXYVK0RL0Ym+xf2VDjOjUwW/VP7KAYxuaMOdDeYZy3fvWvneAlW90ceh+FBsrEk3oPZJSxuTvU+HS5qpUkLWNAW5QmkX9aNcvzYBAOrA2oF6PyyO2lbnhw7q6Zk2USrv1OrwZb0F7JUbFFkSNA2na7Eeo2p+d5VOkZgkhBa11dTsVPJu+ijIIdBGrDaO8qnutvRbJh0exZQ1uFx8aD5tn6JYhZtax2Xbs8bHwq/1mJUWK2Fd2zDKVdCFRATz0i/pagrOMjZL3Bt36TQc7bEyc6heQnlW1j9C3v7jWJNmsQ7/ZQVJoAe+qcmEq82cw95HpURziH634UGXNhe8A0zpNi5MTHh00Kq4eMoLE73NyxHI2sPStKTM4D9IeyqOIaA8G99BH0pjEWEwASYMTG7sga5STVY35qdqxsZ0gllULLpewsGZRrt/q41Pio4zw39tZk0Q8qC30fwSzTrGx0ghjqHEFVZh+IArRhzBJnUs3VyaQvDsnSLC9uHDjWHg8Q6PdDZrEC3iCD+BqGgK+k2ElWKKR/m9oIwIKte1wD5U3oyZ4lZyHSLEA6WIISQxN2rHnpLW8L1SwDh8HP1jM3VdWYhq2VnazHTzBArT6PiTGnCYL9JSBEWd1aU2QOxJIv+1pHtNBuRZ0wAG/p/7r2hw4ecXACuASNSupU2Nrg34UqAVpVrL0al719v8AKpB0Wk+sv4/CgxalwyknSBctsB4nhW3H0RY8ZAPIE1tZd0bijIbdmHM9/gKCDJeiqqNUwDMfo8h8TRZFjXAADEAcrmqQWngCg0FzB/rH2mnrmD/WPtNZ169AoNIZi/1j7TUeKx7lfnn7x+NU9NJ12oB7O8U5v2m+8fjQTKO0aNs2QG9BuMSzUEFOQb02pYF3oNfK3KkEGuiZfibgdoj94iueYeAm1qL8oc/NPd/7oCmB7/4kn3z8a2MuzmRRYTygDgNZNCyRnlVuBmAvbnagP8DncrLu7X77jes7Pcwma+lpAD9ESbVg4fEtbganYsRuDt7qAazTDzXP94fKQUMY1ZwdllHmb0bY0ty2oax8WIubOKAbmnnHHX6gVTbGSeP3R8K0sZhcQeIB9lZU8Eg4rag8bHP4eqj4V4MxbuT7oqAyN400vQWxjz9RPu142OW28afj8aq66a+/Gge2OjP+CPvNUTTxn/Dt+8fhVdltXlBKzryUj1/lXkst7bWsLD+fjvUdKg9DeNKvKVB0tZk+yH3mqVZY/sh95qtDGN+z9xfhUi4pu5PuL8KCuskf2Q+81SrMn2X8TVZXGH6qfcX4U8Yw/Vj+4tBVE0f2X8TU8Sx/ZfxtVtcSfqR/cFSLiD9WP7goKYkj+y/jNOE8f2P8bVbEx+pH9wV6su99EflpFqCsMRF9ifvt8K9OIh+y/jPwq7+lf5cX3P514ZQ3GOL2Ee40EEfReHEqW0lPWT3hCKBukHQkqx6tgfX4ge6uhR47SLKlh4PIB7A1D2a4kKW1agCdrsbe0qfxoOdz5DIhswqXC5Wa1cclxqQrx3HWC/nwFx5XqDAyk8h76DWyTKLm5Aa3e1h+PGi7D5ZwOiPb/N9v0qH8giUyWY7H8DRpBl0NttDfe9ODUDkwygf3aH/rCr+XRIWAMMe+3an29d9qqSYCK39wp8Nb8R51Zy3JsNKp1XhIBPbk0r5XuT+FAT4bIoyCeqgBHACdjc+Y4Vn5q0cbBXhAuL3WYsLb+FDHVYUH5jk93XE+5KnXDw2P/LN5iZ/dag8xWJgP+G48nH+2svEtCfoyD95fhVmRYv8A67g93Wn3kb1TkEX2TD/q/wDjQUpUh/zB901WfDw97/dX41ecxfZt/wDqP9tROsX1H++v+2gy5srw7cSfVPg1VXyDDfWt+43xrYdYfqy/eX4VG0cH+aPRDQYb9GYDwlA9HH5VVl6Kr9GZPXV8KIGgh+vIP3B/uqMwRfaN9z/yoBiToww4PGfJh+dVXyF+5faPjRY2Fj5S+1Gphwa/ar6hh+VAItkb938Q+NMbJZB9BvwNFpwQ+0j9pHvFMbLzyaM/vj86AQ/smT6jfdNe0XjKX/Z+8vxpUGtGtudTpRaOg8X2j/w/CsTO8uihOlHZ25jaw87c6CkBUo3qBJKkV+dBYSpAagRqKMF0Q1IrPKEJF7Wv+dBhKK9I2reToopbQs6sfL4Grg6An7Yfd/nQCqx0tB5CtvN+jZw6ajKG3sAFIO/rWVF40EZHhWfnElrjTYWHEg1qG3wrBzrGLQBebMNVgF38BTMvxAQ+dNx7h2NuVQxxX+NAQQ44Ag8LG9GGBIYA2BB7qA8MAVov6PKxiLA/M4jn7qDa/Q0+qfxv76Y2XRG3EU5J7jieH9cKWu/EtQSJgkA2vTzCBzP9etM60eNPsCCb8NqCCRAe+qskC1prlzNbTc3/AGTVk9EMRb5g9o+NANvhxVd4aJ5ejUyi5jN+4W+NYjBfH20Gc0VRmKtJ0XvNV5FA50FFoqieGr6wlr2BNu4X91QvH4UFBoqiaOtB8Iw+i3sNV3iI4g+ygpMlRlN6tMKhdaCQmlTNQr2g6Zn3SYR3SPd+Z4gfzoN3JJ5neow3M1IGH4UEgp6v3i/gajVxxom6J9HRM3WyDsD5q8ib+7agsdGcka4meMkcVW3sO/LurenzeRSR+iuR37WrYLEDsrfwvam4XrHJ1qFHgb3/AAoPcrUlQzKFJ5cx51axLkKSLetO01gdKs2MKWU7tcbjlzNAN59m/XSW2AXu5nnWf1oqBUub3v408mg8aawJtQV0gxfHbyovxclkNAOcT6nA9aCph4fMH0Nbp6IuCNxYgEd+/Km5BghJMilQefHurrCZEjIuwuLedByXMckbDaCTs1/Q/wA/yrW6P4oqsg71/Kt75RsuIiJA3U3Hpx/AmgrJMS2rwIoC/CyXW9z/AF+VWUPjVTAybbirht3UDC+/OpMoxoWdNbdgmzbDYHnuDztVWcgcqrSnu50HX8JiY9PZkAHjp+ApsOMbUVZkIPzSpHHxF+dDuUdJYlwqiVDaxUmwKkjiPD+dMwGZQuxVSwHFASNvAbcjQERgNzdie4WA91A3S/KOrbrFHZbj/q7/AFo5hxIdQw9fPnVfHQLIpVtwdqDkrS0wyVdzbLTDKUPD6J71rNYUE2HzBo2uu3uI7j4VqJ+sXXGRe/aXmP5VhOCaZBi2jYMhI/Md1AbZT0gsdEhA5C9xx862pFDC4sfQUIhI8QmvrGBHHvB8aWVZj1TFTKGTnc2I8RQVs96OMpLoARxKjh6Dl5ULu9dTVwwuCCDz5UMZ10T1kvGwDdx5+F6AOL0q9nwkiMVZGBHHYn8QK8oNVJKlWSqQl/r+uFaeR5S2JkCrsBuzW4D8zQX8gy3r5Ap+YPnHw7r11LDBUUKoAAAAHhWXl+ASFVVVsB7fbVx8SOZ9KC2+J3CjifdVjrLDjVHBRBASTueZ7qllxyrxNAzHZhoW5P4229lc8zPM+slZtyvzRuOXE1v9Ls/XqtCntN4cB+XCg5JABxI4bUFkSEV71hva3G38qr9ZttbzpyuPP86Bmbo3UF+zbmNS6vZe541z+QlnJ7qM85wrMtkKm21r8Tw/OsWHoViGtZVYk7DUt7+poNzoBkp1GUqe4Wv611jB4kWCmNrm29tqyuiWStDCismggbgHnz3BN961Ilk64AklQe/b3UFPpPlqyxMp5g8vzrh+FBhmZDsVYqe/avobHQ3vXF/lDygpP16g2bssQDsw4E+YsPSgsYDGalFhuK1sOyswuSqm1yBew5m1xfyoGyzMSDRRg8VqHdzoLEt/Gq6tt4ipmaqzPY8aAi6IShmaFzZT2rePD4UZPksSkOqbjw4/zrmGXY3qpVfewO/keNdWw2LEkY3vce8UD44QCbCwbiPGmSxUGPhJIJmX9IZVG4Oo7jlcfhRhFNrUMGuCKAY6UZU0gvxI3G/tFA7NXTs1wBcG0jL5W+Fc3zfClHNyDc+HHxoKMj1CzXpzCoSKCXDYtozdT4EciO41qvlQmTrIm1DmpAuD3G1YRFT5bmTQvqXccCp4Ef1zoLmXZtJh25lfpIeHp3GjPCY5JkDodu7mD3GsHEYb9JQSRstrcLbg8wd+N6zMtd4XLA3sbMu4F6AxNu+vaqRZhGwBNwTysfhSoArK8A87hEHHiTwA4EmupZPliYeMIg8zzJ7zQblGFw6jSJ/PfTc+fdRBBhIbXEhP75tQEDTUsLhiW1HlwFZOXQI52B0jvJN+7jW7+kAeFApoAeZ9p/KsDNkCc7aTq3duHlf+r1utOBuWPtoI6YZsjMI49yPnHme4A0GLiMVrYtvvwuSfS5rwP4VVjbzsKmWgsBx3/wDuvVkvzG16rl9+N6WoUEGcxYlkX9FXUwa7AWPZ8j4+6sjGdI8zVNBhaP8AaETX9CbgelaeZYZpAFS+skWKkg3Pdb861HwbRgI2rYDck7+pNBS6C/KtLDMy5hJI8bABW03ZGHC6gC4I47E3t412HAY0PKpBurLqF1sbWFvLjwIvXPsnxkY2kMhH7pA9oJo0yBkaQlWdrLsSdhflbvoN3EMKCul+FSSKRGVt14gediDbkRRnMawM7zGJFOoi/dexNBwDUVYjXuDYjga2sqzAgjn8PM07NHwwmclNBJv2Qr/iTcGlhnhJBE2m31lIP4XFASxTq6ah7apyMD/Qp+Bx0cakIRITz2t6VHLiLknh4UDGNdD6EZkXgCm3Y7O1+A4X8bEVzcz+G1bvQzMdM+n644b8R4eV/ZQFfS7AIVEzcUFiL2uCfLlvTOjedq9oxfwvYeg7/wCVamYpriYWvccLA/gaCcPmwjfS0Cq6kG+nS1/QUB7JWDn+VpIhuN7ca1MLi1lQOvP8DzFRzqDQclmj0kqeRqJqJelGAUG4I1DgN7kevdQzegjYmmE1KwqFhQW8pzZoJNQ3U7Mt+I+IovWCOQdbH2w9jta9x5+7woAYVdyfPGw7bbofnL+Y8aAtMxG3VybeHwNKreHxodQy2IIuCL2pUAHlZ/Wp/qHvo7xczBTYkdg8z3mvKVBu5Qf1CeXwqhJO1z2jx7zSpUFuTtRi+973vvyFc8l/vXHK7betKlQIcvSpjSpUCfj938qbGdvT8zSpUF3Kx/zEf+oUSdIV7I8qVKgGJjsfWt3oXIdbbn5qc/Fq8pUB5Kdq5t0zbtHz/KlSoOaq3aPnWphUBO4BpUqB+gdw4/GtHLzdTffelSoPX4+2rnR5iMVDY/TX+dKlQdaPChfpiP7s8729LUqVB70dnYtYsSNANrm17mtbEGlSoMPPowYySAbcLiueYgdr1PvpUqBjCmS8K8pUEJNQvxpUqDzrmHBiPU15SpUH/9k="/>
          <p:cNvSpPr>
            <a:spLocks noChangeAspect="1" noChangeArrowheads="1"/>
          </p:cNvSpPr>
          <p:nvPr/>
        </p:nvSpPr>
        <p:spPr bwMode="auto">
          <a:xfrm>
            <a:off x="63500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51206" name="AutoShape 11" descr="data:image/jpeg;base64,/9j/4AAQSkZJRgABAQAAAQABAAD/2wCEAAkGBhQSERUUExMWFBQWFxYXFxUYGBcaFxwUGBgVFxUaFxgYGyceGBojGRQXHy8gJCcpLCwsFR4xNTAqNSYrLCkBCQoKBQUFDQUFDSkYEhgpKSkpKSkpKSkpKSkpKSkpKSkpKSkpKSkpKSkpKSkpKSkpKSkpKSkpKSkpKSkpKSkpKf/AABEIAMIBAwMBIgACEQEDEQH/xAAcAAABBQEBAQAAAAAAAAAAAAAGAAIDBAUHAQj/xABGEAACAQIEAgcDCAcGBgMAAAABAgMAEQQFEiExQQYTIlFhcYGRsdEHMkJSU5KhwRQjYoKi4fAVM0NjctIWJIOy4vElVJP/xAAUAQEAAAAAAAAAAAAAAAAAAAAA/8QAFBEBAAAAAAAAAAAAAAAAAAAAAP/aAAwDAQACEQMRAD8A4hK1zfvplTyw9kMOF7HuB5b87jf0qCgVKlSoFSpUqBUqVKgVXs4N5P3E/wC0VRq1mLXf91f+0UFWlSpUEkRrRweOKmssGpYn7+FATT5/JKANVrDme6s7GMSL8fGqUUG41Gw76v4jGFl0kgLa3DcAUGQ6E8qjZfGrpm1KQLWHO25qm6UFrLj2rWG/fUmYMCdtgNqpI1uBsa8dydzvQWsNhhbUxHlUM4BOx2qMPVvBoL3fhbbuvyoKsYA3PpTGa9WMQ4a9zuP62qvag8pVIFvwpaRvfjyoI6enjw/KvQBvy7q9dl0j63PuoI2415XpFeUCpURdEc4gwkvW4iAYjSbdQ6K0bRuCJDdvmuNipsRse+9YuPdDLIYgVjLsUU8QhJ0g+QsKCvSpUqB+k28DXjLatjB4UdY0ZF7H87Vp9IclsuHVFGuViBYd9gPxNAJVJNCVOlhY9340edKPknmwWDjnkYAtIEbuGq+nh5UPZ9lr9edQW/ZF1BC20i1r0GCRXlWMXDpIFRwyaTewPnQR0qc7XPC1NoFU+MPa9F9wqCp8X870X3CggpVJNh2RtLAqdtjtx4V4yWNjQJXtyFTR4sDio9gqBEJNhV2HJpGGwNB4cYG5BT51HiAQd9/Gp3yKUC+nb2e+vZQwsrj5vt9aCqs1qY85NbOCyKSYdhS3M2BO3ftyqjjcCUNiLUFGm1ZTCkrflUBSgUfGppmuRzFQWqwYuyN9+NBFJCRXqxMbKATc2AG9ydrADnRF0dy6C6mWVQWte99Kg7XaiN4gp6yEoskbWUhLpJYgqQe/a4tQAWaZRJh2Cyo8bEXAdGU24Xsw7xVO9GPTnN5cRO0uLKu7RhUVCQsbC3Bb87EnxNB16DypAu3pemV7qoJGsedrC3nUVeqBb8qkhg1fSA86CNSOe4q1gcMj6tcmiykjzHAHzr3GZPLEoaRCoJsL+VxVVZNiLDfe9t/Q+tB5p8aVeUqDX/tdevMm9ixJ27zf8638V0xhM+CkW/8Ay8quwI5Blb14GgmvKD6D6f8ATrD5ngTDgQ87iWORwEbsxxnWznw2t60B9MsbEyXB5AWXfeh3IcXJDh5ZIZGRhuCpINtlcXHIo7A1mDGF20qSAzbavHhegnw3RmWRdduydxc728a9bAs+GTTEgCM95Qe21yLA+AtRDjMgxeFwgmOl4JQ3ajYuEswjIfbsm5Ht79qwUzMpCqKpCkEG/wBa/EedBm47LXibS1r2vt3VGmDYsB9Y2FXsZjxLJqbwW3hanSSlSCoFgbqfwNBmzQFWKnYirWLgF4yrbkC/gdq9xpaSxCm+97A1O2Ekup6tm2G1j4UGx0uCOMG4iCOYtMray3WOhtrN+Fxy+FC8wJY87X9lFWF6I4zElLQtoW52DEqpN2JA5Ct3oNmcOVYzEJiQkiyIYydN2H0gdNr2PAjy7qDnGH7Lb7UY5NiAQLG9Dma4iI4iZkU9WSerHDa4tceV69gxUW22k9+491B02bCkxgmwU7A3FYs/RRMQ1jMqeNv51izy2TVHM1rcL3H41gTNK51Nc27v5UH0Z8m+GiwEDoH60sQ10A1bC1rX9fU1xrpvjEnxspRNAaRiFIsRue7hW78lnSSLCxyyYhXbtBRbjw8ayTl5x8s0q7P1lo12BN/m3PC9BijKybKF2NwPzqSPouzXUIbjjUkWLmjeMFWLbqU7Gz3I7PhtzrTyLP8AFSGXSqholLPcDZRQB2Y5VJC1nRl8xSwWMCkEjcG/AUU9LOkC4qCMB11j5wtb2eFCRwZDAN3geG/DfhQTyZgTflfe/rep2ztyFXWRpP48q3PlTyGHC4tY8OtlMMbsAb2Y3v7bChIMCviNr+FBaGMJL6rEnmd9/Dxqn+jMVLWOkG161+ieTNicZFELMzOAAeBPGx8NqZ0kRo55YGXqzHLIGQcA17EeI22oMhRfYC5rSxTE4aIdQqBGYdcAQz6twG5G1jXmU46KJ42ZC+ktqHI3HZt3EUR4DpJhjB1U+p9J/V9kBQDxDW3J340AewA5Hzpn51p9IZ4ml/U/MsBz4+tZYXa9/TnQXGzabqjEZGMZsdJNxtw48KpAV7epIYb0EVq8p7Rb8RXtA0IeFWospkYdlb1o4bGYIfPhlPky0Q5R0nyuK+rBTSd12UWPoaB2VZe/9lsrxabSSDUQQ1niaw8RqtQHAhLADidhbjflb1rqWafKngzhWghwki3G2phYNyPG9cww+KaMo6Eq6NqVwdwQQVt3EEXoN2SXFYeGRNUsdyutCTZkJDDUOBs6f1vUsHyg4pGVv1TaSGAaJCDY33othw02Z5fiMVNKzlBFENQXSA1izBkAAtJe622DXrWxqzYn/wCMEeEnEcSqZ4E7lHaFuY24UHJ89gvIZVACy/rLKLAatyAOQBuPSrmRiTGtFhHxMcKKsnVvKQqLxcqWAvuRYX7/AErqXRzoXIkBwYAm6zUC2mxWM8dydrEn20DZF0figzSTL8XB1rSE4eNixXq5JCOrlAHztiD60AaMU67ByPI1JHiJj81pD5Fvyo0+UzoJ/ZeJiCA9TIo0OxUkyIF6zYcBdgbEc6PPkk6PjGQu8j7IQAECg3N+JIPd+NBynJukOZYVi0Ek6llKnYsNJ49lgRfuNrirOXPqkV8UkgmBUJIQRe3KQEd3Out/KNlU2XxrNhyZEJ0sCqllNrg3AFxx5UC5b8rk0RcS4aGYOtrOpFjy3HLw8txQBOeyJ1suntKWGg34cztbfuq50OyGLF4uKCSVYA5I1sLjUASF4jjaw34kd9b/AMrnRyHCfonVvrkmjaSQ9kLY6AhUAXAJ18SeFBOHoOv5x8nuHhR8OssDSt2lmJKhbfQIBIBNjz+l5Vy3EYRoyVIuwJBsbjbuI2NbmT4w8wW8L1uYfErveJvC1qAQwGCldToNhe5BNt+VWctxJjifVvdrgbg3HG/hRvhGhK7wvq7xa3rVh8rgYqogZt7kG1txbiNxQc5jy9VKyXu2omxNvH861ZstjZAYpJg03ZkGm4Uk8NQ4jzorj+T+Xss0F0vcC/EdxtUGLEuGJQRFY9+wO7lfvtQUMg6ErFiY1xEbNDKugFNN+tewiFm8ePmPGvOmeV/ocMOBwxd52OrFqUFhKNPVhGtaxJNrE7AXO9bOO6URNBGEdLppEit8/Yi2nut30/Pek0ZwmmNCJZQ/WyntMUJGmzHiRy5i1BznEYnEYtlikj/WR62eTSes0KLHX+ytqpdGcxaHFRskccx1W6uVQyNe43B4ceNdJwuZYTCYqSVMRJhkmwciAtHrBc6TpswJILC+3McbGuc9D8VEmOw7TXEXWKHIAYhT2SbHzoNLF5fNg5hieqlwgZmMDAEDWN+ww5C49KtdG+ic2Y/pGMxDFwiySOS4DuwXUTvy/rlR703w8aT4bLhKZcPOBKZJAHaOM3H6phYbhBY251Y/4PVcTeJ+rw8axOsDxkq7oTdXLncMO0KDm/RvNMviVGkgaSUy2eL6P6PpvdHO6vq/ocaFMZigzsVBCaiVBsSFvtcjna1HPSHA9c7TNHDCoMqro2LG3ZOkcADtQc2QygcB7aDPLVNg8WY3V1sSpDWYBlNjezKdiPCpjk0v1DXmHwZD/rEOlLM4BsdN9wDyJ4Cg3MyzBMS5lkwqRtJwjw6FVAP0raj2rjYeNUs0zOMLHEmFWKSLWjyEtqk7R0l1JsrAbG34cKbh8f1czS4e6qjFo9ZBcKDddVtieHrWbjsa80jyyNqd2LM227Mbk7eNA04g+HspUzQaVBNhcG0jWUXJ2tWp0h6NTYCXqcQumXSG0Ahuy3A3Ukd/srENdE+TLKXmkkcSucQ0RSJLBrobK2ovwAQG3Psi1AFwZDiJArLDIVckKdJsSOIU8Da+/dXmWZbrlKPqVV1F9K3ZQtx83/VYHzr6LGSYbEYRb40wxYcWsHRTHiPp6mO1ieA/arg8ed9RmE0sO6u0yDVY3jl1IbkbE2a9xQdP6M9McNBlcuHnTT1rt2YwAi9ZoG1+Fjvz4VvdCM6wmHR/0bDvI+kF5RZhdey13PzE1Lt51y3MMMBg2diNyVQcy9r38BVbLMbiYcE4TrBEf1cjLfRZ22DNz48PGg6jl3Td8M8MswF5TaRVAsI27Qt4ggVzHpp0zaTNZMRHqCCRWj4arooAIYDv3tTc1z3DqkUYd5SuzjcEadrXNDM2GaVy0anQSdIJ4Cg1ul/S6TMpzNNYEKFCgmwsACQDzJG9T9CulEuFc9TJKmodoJwNuFxex9aqYTIFA7e5rTwnRuEn5re00F+b5RsVKxAlaQkEEMGO3PYmwrHzbNHK3aLSfrWrbXoph1FwGB7wTWZmOVIBYM9u4kmgEsTOXNyST+VPhevMbCFawpsQ3FAW9Gp7E7Ua4PH/ALAPpQL0cS99yOFGeXYLVc6j3UG7hMx3HYWjTowsesl1UEjs376Ao8vIPz6lzN3igMvWHUgvx5XHKg7MEHCwtQf01hjuDpBOmxFc7h+UGe1uuYEA7ajw42q7g8ykkXrCxIYbg+8UGLm+EhYnVF+FB+ZYRoyBDr0EnUGJNh4UdY3Uax54T30AHmubySqquSRGSEvyWs6Ccqwbx38udG+MwAb5yqfO1ZWIyZLGwCnvFBodE851Y+OQHUAmkBxcADe1u69dJlxs+KimnaSMLHMsQW/b2UEEjuu1h4A1xeIvhGDgAnax5He9reVH+XZhGkcUkzCI4kFlJ+bcWBBPLjxoJOk+IWbSAv6yCEX0gAW303I4m4O9YOUtPLHJKsQKwhDIwcAjWdK2U8d6JsFiVGKXWFcSBlFzdTpAZQLHcWvU2OzHD4QlpGjDML6SBvv9WguZccGuGMzsBp7LltwGvb31zrHiLGYhljRo3KsIwgJ6whrjWCduxq4fVFPxvSATo8SaP1jWCjYXNrGtTD5l1OI6yGyMUCi9iQpQK3HvBPtoMHpHLicRh8OzYZVhgU4dJ0iKa9O4ErXtqA8uLHfesvJcvDksxAA4X4E0eZz0iOFw0ECyO2HkfVNFZT2QRq06hubbje1xVHJ8piczpCXkw8Tg62UBgshPVF7cGsLeY5UGZH0HlcakUFTuCJEt+O9Kt/8A4Hvurix4UqDmk8BRtJ4/kdxXiTMOBIt3E029eg770DkttqNgSL8zbvtzq1i4I0xDLFJ1savZJLFdSX7JKndbjlUMskd10oRYDUC1wWHEiwuAe6vcDDqbvtY2vxuwG3toNPF4x5ZFUb6mAA8b8BVnO+kOIK/oiSHqFZZBGvDrCoNzbc2PKsRcaRKJBsVYMLcrG9dMyvoa4UOsDXbtXtvZtx76APiyPUesYElu0R4nc1qphCBsKLl6NTfYv7KcvRmb7F/ZQCkeHfuFXYVK0RL0Ym+xf2VDjOjUwW/VP7KAYxuaMOdDeYZy3fvWvneAlW90ceh+FBsrEk3oPZJSxuTvU+HS5qpUkLWNAW5QmkX9aNcvzYBAOrA2oF6PyyO2lbnhw7q6Zk2USrv1OrwZb0F7JUbFFkSNA2na7Eeo2p+d5VOkZgkhBa11dTsVPJu+ijIIdBGrDaO8qnutvRbJh0exZQ1uFx8aD5tn6JYhZtax2Xbs8bHwq/1mJUWK2Fd2zDKVdCFRATz0i/pagrOMjZL3Bt36TQc7bEyc6heQnlW1j9C3v7jWJNmsQ7/ZQVJoAe+qcmEq82cw95HpURziH634UGXNhe8A0zpNi5MTHh00Kq4eMoLE73NyxHI2sPStKTM4D9IeyqOIaA8G99BH0pjEWEwASYMTG7sga5STVY35qdqxsZ0gllULLpewsGZRrt/q41Pio4zw39tZk0Q8qC30fwSzTrGx0ghjqHEFVZh+IArRhzBJnUs3VyaQvDsnSLC9uHDjWHg8Q6PdDZrEC3iCD+BqGgK+k2ElWKKR/m9oIwIKte1wD5U3oyZ4lZyHSLEA6WIISQxN2rHnpLW8L1SwDh8HP1jM3VdWYhq2VnazHTzBArT6PiTGnCYL9JSBEWd1aU2QOxJIv+1pHtNBuRZ0wAG/p/7r2hw4ecXACuASNSupU2Nrg34UqAVpVrL0al719v8AKpB0Wk+sv4/CgxalwyknSBctsB4nhW3H0RY8ZAPIE1tZd0bijIbdmHM9/gKCDJeiqqNUwDMfo8h8TRZFjXAADEAcrmqQWngCg0FzB/rH2mnrmD/WPtNZ169AoNIZi/1j7TUeKx7lfnn7x+NU9NJ12oB7O8U5v2m+8fjQTKO0aNs2QG9BuMSzUEFOQb02pYF3oNfK3KkEGuiZfibgdoj94iueYeAm1qL8oc/NPd/7oCmB7/4kn3z8a2MuzmRRYTygDgNZNCyRnlVuBmAvbnagP8DncrLu7X77jes7Pcwma+lpAD9ESbVg4fEtbganYsRuDt7qAazTDzXP94fKQUMY1ZwdllHmb0bY0ty2oax8WIubOKAbmnnHHX6gVTbGSeP3R8K0sZhcQeIB9lZU8Eg4rag8bHP4eqj4V4MxbuT7oqAyN400vQWxjz9RPu142OW28afj8aq66a+/Gge2OjP+CPvNUTTxn/Dt+8fhVdltXlBKzryUj1/lXkst7bWsLD+fjvUdKg9DeNKvKVB0tZk+yH3mqVZY/sh95qtDGN+z9xfhUi4pu5PuL8KCuskf2Q+81SrMn2X8TVZXGH6qfcX4U8Yw/Vj+4tBVE0f2X8TU8Sx/ZfxtVtcSfqR/cFSLiD9WP7goKYkj+y/jNOE8f2P8bVbEx+pH9wV6su99EflpFqCsMRF9ifvt8K9OIh+y/jPwq7+lf5cX3P514ZQ3GOL2Ee40EEfReHEqW0lPWT3hCKBukHQkqx6tgfX4ge6uhR47SLKlh4PIB7A1D2a4kKW1agCdrsbe0qfxoOdz5DIhswqXC5Wa1cclxqQrx3HWC/nwFx5XqDAyk8h76DWyTKLm5Aa3e1h+PGi7D5ZwOiPb/N9v0qH8giUyWY7H8DRpBl0NttDfe9ODUDkwygf3aH/rCr+XRIWAMMe+3an29d9qqSYCK39wp8Nb8R51Zy3JsNKp1XhIBPbk0r5XuT+FAT4bIoyCeqgBHACdjc+Y4Vn5q0cbBXhAuL3WYsLb+FDHVYUH5jk93XE+5KnXDw2P/LN5iZ/dag8xWJgP+G48nH+2svEtCfoyD95fhVmRYv8A67g93Wn3kb1TkEX2TD/q/wDjQUpUh/zB901WfDw97/dX41ecxfZt/wDqP9tROsX1H++v+2gy5srw7cSfVPg1VXyDDfWt+43xrYdYfqy/eX4VG0cH+aPRDQYb9GYDwlA9HH5VVl6Kr9GZPXV8KIGgh+vIP3B/uqMwRfaN9z/yoBiToww4PGfJh+dVXyF+5faPjRY2Fj5S+1Gphwa/ar6hh+VAItkb938Q+NMbJZB9BvwNFpwQ+0j9pHvFMbLzyaM/vj86AQ/smT6jfdNe0XjKX/Z+8vxpUGtGtudTpRaOg8X2j/w/CsTO8uihOlHZ25jaw87c6CkBUo3qBJKkV+dBYSpAagRqKMF0Q1IrPKEJF7Wv+dBhKK9I2reToopbQs6sfL4Grg6An7Yfd/nQCqx0tB5CtvN+jZw6ajKG3sAFIO/rWVF40EZHhWfnElrjTYWHEg1qG3wrBzrGLQBebMNVgF38BTMvxAQ+dNx7h2NuVQxxX+NAQQ44Ag8LG9GGBIYA2BB7qA8MAVov6PKxiLA/M4jn7qDa/Q0+qfxv76Y2XRG3EU5J7jieH9cKWu/EtQSJgkA2vTzCBzP9etM60eNPsCCb8NqCCRAe+qskC1prlzNbTc3/AGTVk9EMRb5g9o+NANvhxVd4aJ5ejUyi5jN+4W+NYjBfH20Gc0VRmKtJ0XvNV5FA50FFoqieGr6wlr2BNu4X91QvH4UFBoqiaOtB8Iw+i3sNV3iI4g+ygpMlRlN6tMKhdaCQmlTNQr2g6Zn3SYR3SPd+Z4gfzoN3JJ5neow3M1IGH4UEgp6v3i/gajVxxom6J9HRM3WyDsD5q8ib+7agsdGcka4meMkcVW3sO/LurenzeRSR+iuR37WrYLEDsrfwvam4XrHJ1qFHgb3/AAoPcrUlQzKFJ5cx51axLkKSLetO01gdKs2MKWU7tcbjlzNAN59m/XSW2AXu5nnWf1oqBUub3v408mg8aawJtQV0gxfHbyovxclkNAOcT6nA9aCph4fMH0Nbp6IuCNxYgEd+/Km5BghJMilQefHurrCZEjIuwuLedByXMckbDaCTs1/Q/wA/yrW6P4oqsg71/Kt75RsuIiJA3U3Hpx/AmgrJMS2rwIoC/CyXW9z/AF+VWUPjVTAybbirht3UDC+/OpMoxoWdNbdgmzbDYHnuDztVWcgcqrSnu50HX8JiY9PZkAHjp+ApsOMbUVZkIPzSpHHxF+dDuUdJYlwqiVDaxUmwKkjiPD+dMwGZQuxVSwHFASNvAbcjQERgNzdie4WA91A3S/KOrbrFHZbj/q7/AFo5hxIdQw9fPnVfHQLIpVtwdqDkrS0wyVdzbLTDKUPD6J71rNYUE2HzBo2uu3uI7j4VqJ+sXXGRe/aXmP5VhOCaZBi2jYMhI/Md1AbZT0gsdEhA5C9xx862pFDC4sfQUIhI8QmvrGBHHvB8aWVZj1TFTKGTnc2I8RQVs96OMpLoARxKjh6Dl5ULu9dTVwwuCCDz5UMZ10T1kvGwDdx5+F6AOL0q9nwkiMVZGBHHYn8QK8oNVJKlWSqQl/r+uFaeR5S2JkCrsBuzW4D8zQX8gy3r5Ap+YPnHw7r11LDBUUKoAAAAHhWXl+ASFVVVsB7fbVx8SOZ9KC2+J3CjifdVjrLDjVHBRBASTueZ7qllxyrxNAzHZhoW5P4229lc8zPM+slZtyvzRuOXE1v9Ls/XqtCntN4cB+XCg5JABxI4bUFkSEV71hva3G38qr9ZttbzpyuPP86Bmbo3UF+zbmNS6vZe541z+QlnJ7qM85wrMtkKm21r8Tw/OsWHoViGtZVYk7DUt7+poNzoBkp1GUqe4Wv611jB4kWCmNrm29tqyuiWStDCismggbgHnz3BN961Ilk64AklQe/b3UFPpPlqyxMp5g8vzrh+FBhmZDsVYqe/avobHQ3vXF/lDygpP16g2bssQDsw4E+YsPSgsYDGalFhuK1sOyswuSqm1yBew5m1xfyoGyzMSDRRg8VqHdzoLEt/Gq6tt4ipmaqzPY8aAi6IShmaFzZT2rePD4UZPksSkOqbjw4/zrmGXY3qpVfewO/keNdWw2LEkY3vce8UD44QCbCwbiPGmSxUGPhJIJmX9IZVG4Oo7jlcfhRhFNrUMGuCKAY6UZU0gvxI3G/tFA7NXTs1wBcG0jL5W+Fc3zfClHNyDc+HHxoKMj1CzXpzCoSKCXDYtozdT4EciO41qvlQmTrIm1DmpAuD3G1YRFT5bmTQvqXccCp4Ef1zoLmXZtJh25lfpIeHp3GjPCY5JkDodu7mD3GsHEYb9JQSRstrcLbg8wd+N6zMtd4XLA3sbMu4F6AxNu+vaqRZhGwBNwTysfhSoArK8A87hEHHiTwA4EmupZPliYeMIg8zzJ7zQblGFw6jSJ/PfTc+fdRBBhIbXEhP75tQEDTUsLhiW1HlwFZOXQI52B0jvJN+7jW7+kAeFApoAeZ9p/KsDNkCc7aTq3duHlf+r1utOBuWPtoI6YZsjMI49yPnHme4A0GLiMVrYtvvwuSfS5rwP4VVjbzsKmWgsBx3/wDuvVkvzG16rl9+N6WoUEGcxYlkX9FXUwa7AWPZ8j4+6sjGdI8zVNBhaP8AaETX9CbgelaeZYZpAFS+skWKkg3Pdb861HwbRgI2rYDck7+pNBS6C/KtLDMy5hJI8bABW03ZGHC6gC4I47E3t412HAY0PKpBurLqF1sbWFvLjwIvXPsnxkY2kMhH7pA9oJo0yBkaQlWdrLsSdhflbvoN3EMKCul+FSSKRGVt14gediDbkRRnMawM7zGJFOoi/dexNBwDUVYjXuDYjga2sqzAgjn8PM07NHwwmclNBJv2Qr/iTcGlhnhJBE2m31lIP4XFASxTq6ah7apyMD/Qp+Bx0cakIRITz2t6VHLiLknh4UDGNdD6EZkXgCm3Y7O1+A4X8bEVzcz+G1bvQzMdM+n644b8R4eV/ZQFfS7AIVEzcUFiL2uCfLlvTOjedq9oxfwvYeg7/wCVamYpriYWvccLA/gaCcPmwjfS0Cq6kG+nS1/QUB7JWDn+VpIhuN7ca1MLi1lQOvP8DzFRzqDQclmj0kqeRqJqJelGAUG4I1DgN7kevdQzegjYmmE1KwqFhQW8pzZoJNQ3U7Mt+I+IovWCOQdbH2w9jta9x5+7woAYVdyfPGw7bbofnL+Y8aAtMxG3VybeHwNKreHxodQy2IIuCL2pUAHlZ/Wp/qHvo7xczBTYkdg8z3mvKVBu5Qf1CeXwqhJO1z2jx7zSpUFuTtRi+973vvyFc8l/vXHK7betKlQIcvSpjSpUCfj938qbGdvT8zSpUF3Kx/zEf+oUSdIV7I8qVKgGJjsfWt3oXIdbbn5qc/Fq8pUB5Kdq5t0zbtHz/KlSoOaq3aPnWphUBO4BpUqB+gdw4/GtHLzdTffelSoPX4+2rnR5iMVDY/TX+dKlQdaPChfpiP7s8729LUqVB70dnYtYsSNANrm17mtbEGlSoMPPowYySAbcLiueYgdr1PvpUqBjCmS8K8pUEJNQvxpUqDzrmHBiPU15SpUH/9k="/>
          <p:cNvSpPr>
            <a:spLocks noChangeAspect="1" noChangeArrowheads="1"/>
          </p:cNvSpPr>
          <p:nvPr/>
        </p:nvSpPr>
        <p:spPr bwMode="auto">
          <a:xfrm>
            <a:off x="63500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CA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042988" y="836613"/>
            <a:ext cx="7345362" cy="16430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3200" b="1" dirty="0">
                <a:cs typeface="+mn-cs"/>
              </a:rPr>
              <a:t>你們作外邦人的時候，隨事被牽引，受迷惑，去服事那啞巴偶像，這是你們知道的。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435600" y="2349500"/>
            <a:ext cx="3095625" cy="40005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1"/>
            </a:solidFill>
            <a:miter lim="800000"/>
            <a:headEnd/>
            <a:tailEnd/>
          </a:ln>
          <a:effectLst>
            <a:outerShdw dist="35921" dir="2700000" algn="ctr" rotWithShape="0">
              <a:srgbClr val="FFFFFF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哥林多前書 </a:t>
            </a:r>
            <a:r>
              <a:rPr kumimoji="1" lang="en-US" altLang="zh-TW" sz="2000" b="1" dirty="0">
                <a:solidFill>
                  <a:srgbClr val="800080"/>
                </a:solidFill>
                <a:cs typeface="+mn-cs"/>
              </a:rPr>
              <a:t>12:2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042988" y="836613"/>
            <a:ext cx="7345362" cy="16113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3200" b="1" dirty="0">
                <a:cs typeface="+mn-cs"/>
              </a:rPr>
              <a:t>你們</a:t>
            </a:r>
            <a:r>
              <a:rPr lang="zh-TW" altLang="en-US" sz="3200" b="1" dirty="0">
                <a:solidFill>
                  <a:srgbClr val="FFFF66"/>
                </a:solidFill>
                <a:cs typeface="+mn-cs"/>
              </a:rPr>
              <a:t>作外邦人的時候</a:t>
            </a:r>
            <a:r>
              <a:rPr lang="zh-TW" altLang="en-US" sz="3200" b="1" dirty="0">
                <a:cs typeface="+mn-cs"/>
              </a:rPr>
              <a:t>，隨事被牽引，受迷惑，去服事那啞巴偶像，這是你們知道的。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435600" y="2349500"/>
            <a:ext cx="3095625" cy="40005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1"/>
            </a:solidFill>
            <a:miter lim="800000"/>
            <a:headEnd/>
            <a:tailEnd/>
          </a:ln>
          <a:effectLst>
            <a:outerShdw dist="35921" dir="2700000" algn="ctr" rotWithShape="0">
              <a:srgbClr val="FFFFFF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哥林多前書 </a:t>
            </a:r>
            <a:r>
              <a:rPr kumimoji="1" lang="en-US" altLang="zh-TW" sz="2000" b="1" dirty="0">
                <a:solidFill>
                  <a:srgbClr val="800080"/>
                </a:solidFill>
                <a:cs typeface="+mn-cs"/>
              </a:rPr>
              <a:t>12:2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Box 3"/>
          <p:cNvSpPr txBox="1">
            <a:spLocks noChangeArrowheads="1"/>
          </p:cNvSpPr>
          <p:nvPr/>
        </p:nvSpPr>
        <p:spPr bwMode="auto">
          <a:xfrm>
            <a:off x="539750" y="1196975"/>
            <a:ext cx="80645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1344613" algn="l"/>
              </a:tabLst>
            </a:pPr>
            <a:r>
              <a:rPr lang="zh-TW" altLang="en-US" sz="4000" b="1">
                <a:latin typeface="Century Schoolbook" pitchFamily="18" charset="0"/>
              </a:rPr>
              <a:t>二、人在</a:t>
            </a:r>
            <a:r>
              <a:rPr lang="zh-TW" altLang="en-US" sz="4000" b="1">
                <a:solidFill>
                  <a:srgbClr val="FFFF00"/>
                </a:solidFill>
                <a:latin typeface="Century Schoolbook" pitchFamily="18" charset="0"/>
              </a:rPr>
              <a:t>教外教內</a:t>
            </a:r>
            <a:r>
              <a:rPr lang="zh-TW" altLang="en-US" sz="4000" b="1">
                <a:latin typeface="Century Schoolbook" pitchFamily="18" charset="0"/>
              </a:rPr>
              <a:t>都會有走極端</a:t>
            </a:r>
            <a:endParaRPr lang="en-US" altLang="zh-TW" sz="4000" b="1">
              <a:latin typeface="Century Schoolbook" pitchFamily="18" charset="0"/>
            </a:endParaRPr>
          </a:p>
          <a:p>
            <a:pPr algn="r">
              <a:spcBef>
                <a:spcPts val="2400"/>
              </a:spcBef>
              <a:tabLst>
                <a:tab pos="1344613" algn="l"/>
              </a:tabLst>
            </a:pPr>
            <a:r>
              <a:rPr lang="en-US" sz="2400" b="1">
                <a:latin typeface="Monotype Corsiva" pitchFamily="66" charset="0"/>
              </a:rPr>
              <a:t>(v. </a:t>
            </a:r>
            <a:r>
              <a:rPr lang="en-US" altLang="zh-TW" sz="2400" b="1">
                <a:latin typeface="Monotype Corsiva" pitchFamily="66" charset="0"/>
              </a:rPr>
              <a:t>2</a:t>
            </a:r>
            <a:r>
              <a:rPr lang="en-US" sz="2400" b="1">
                <a:latin typeface="Monotype Corsiva" pitchFamily="66" charset="0"/>
              </a:rPr>
              <a:t>)</a:t>
            </a:r>
            <a:endParaRPr lang="en-CA" sz="2400" b="1">
              <a:latin typeface="Monotype Corsiva" pitchFamily="66" charset="0"/>
            </a:endParaRPr>
          </a:p>
        </p:txBody>
      </p:sp>
      <p:pic>
        <p:nvPicPr>
          <p:cNvPr id="459784" name="Picture 8" descr="http://contest.japias.jp/tqj2004/70327/img/jisyaku1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 l="17718" t="41342" r="17314" b="42908"/>
          <a:stretch>
            <a:fillRect/>
          </a:stretch>
        </p:blipFill>
        <p:spPr bwMode="auto">
          <a:xfrm rot="19416349">
            <a:off x="3635896" y="4077072"/>
            <a:ext cx="4752528" cy="8640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836613"/>
            <a:ext cx="9144000" cy="164352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rgbClr val="000000"/>
            </a:outerShdw>
          </a:effectLst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3200" b="1" dirty="0">
                <a:solidFill>
                  <a:srgbClr val="00FF00"/>
                </a:solidFill>
                <a:cs typeface="+mn-cs"/>
              </a:rPr>
              <a:t>所以</a:t>
            </a:r>
            <a:r>
              <a:rPr lang="zh-TW" altLang="en-US" sz="3200" b="1" dirty="0">
                <a:cs typeface="+mn-cs"/>
              </a:rPr>
              <a:t>我告訴你們，                                                被　神的靈感動的，沒有說「耶穌是可咒詛」的；若不是被聖靈感動的，也沒有能說「耶穌是主」的。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292725" y="2852738"/>
            <a:ext cx="3095625" cy="40005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1"/>
            </a:solidFill>
            <a:miter lim="800000"/>
            <a:headEnd/>
            <a:tailEnd/>
          </a:ln>
          <a:effectLst>
            <a:outerShdw dist="35921" dir="2700000" algn="ctr" rotWithShape="0">
              <a:srgbClr val="FFFFFF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哥林多前書 </a:t>
            </a:r>
            <a:r>
              <a:rPr kumimoji="1" lang="en-US" altLang="zh-TW" sz="2000" b="1" dirty="0">
                <a:solidFill>
                  <a:srgbClr val="800080"/>
                </a:solidFill>
                <a:cs typeface="+mn-cs"/>
              </a:rPr>
              <a:t>12:3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836613"/>
            <a:ext cx="9144000" cy="164352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rgbClr val="000000"/>
            </a:outerShdw>
          </a:effectLst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3200" b="1" dirty="0">
                <a:solidFill>
                  <a:srgbClr val="00FF00"/>
                </a:solidFill>
                <a:cs typeface="+mn-cs"/>
              </a:rPr>
              <a:t>所以</a:t>
            </a:r>
            <a:r>
              <a:rPr lang="zh-TW" altLang="en-US" sz="3200" b="1" dirty="0">
                <a:cs typeface="+mn-cs"/>
              </a:rPr>
              <a:t>我告訴你們，                                                被　神的靈感動的，</a:t>
            </a:r>
            <a:r>
              <a:rPr lang="zh-TW" altLang="en-US" sz="3200" b="1" dirty="0">
                <a:solidFill>
                  <a:srgbClr val="FFFF00"/>
                </a:solidFill>
                <a:cs typeface="+mn-cs"/>
              </a:rPr>
              <a:t>沒有說</a:t>
            </a:r>
            <a:r>
              <a:rPr lang="zh-TW" altLang="en-US" sz="3200" b="1" dirty="0">
                <a:cs typeface="+mn-cs"/>
              </a:rPr>
              <a:t>「耶穌是可咒詛」的；若不是被聖靈感動的，也沒有能說「耶穌是主」的。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292725" y="2852738"/>
            <a:ext cx="3095625" cy="40005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1"/>
            </a:solidFill>
            <a:miter lim="800000"/>
            <a:headEnd/>
            <a:tailEnd/>
          </a:ln>
          <a:effectLst>
            <a:outerShdw dist="35921" dir="2700000" algn="ctr" rotWithShape="0">
              <a:srgbClr val="FFFFFF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哥林多前書 </a:t>
            </a:r>
            <a:r>
              <a:rPr kumimoji="1" lang="en-US" altLang="zh-TW" sz="2000" b="1" dirty="0">
                <a:solidFill>
                  <a:srgbClr val="800080"/>
                </a:solidFill>
                <a:cs typeface="+mn-cs"/>
              </a:rPr>
              <a:t>12:3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95288" y="422275"/>
            <a:ext cx="8424862" cy="345325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 marL="538163" indent="-538163">
              <a:lnSpc>
                <a:spcPct val="105000"/>
              </a:lnSpc>
              <a:spcBef>
                <a:spcPts val="0"/>
              </a:spcBef>
              <a:buAutoNum type="arabicPlain"/>
              <a:defRPr/>
            </a:pPr>
            <a:r>
              <a:rPr lang="zh-TW" altLang="en-US" sz="2600" b="1" dirty="0">
                <a:cs typeface="+mn-cs"/>
              </a:rPr>
              <a:t>親愛的弟兄啊，</a:t>
            </a:r>
            <a:r>
              <a:rPr lang="zh-TW" altLang="en-US" sz="2600" b="1" dirty="0">
                <a:solidFill>
                  <a:srgbClr val="FFFF00"/>
                </a:solidFill>
                <a:cs typeface="+mn-cs"/>
              </a:rPr>
              <a:t>一切的靈，你們不可都信</a:t>
            </a:r>
            <a:r>
              <a:rPr lang="zh-TW" altLang="en-US" sz="2600" b="1" dirty="0">
                <a:cs typeface="+mn-cs"/>
              </a:rPr>
              <a:t>，            </a:t>
            </a:r>
            <a:r>
              <a:rPr lang="zh-TW" altLang="en-US" sz="2600" b="1" dirty="0">
                <a:solidFill>
                  <a:srgbClr val="00FF00"/>
                </a:solidFill>
                <a:cs typeface="+mn-cs"/>
              </a:rPr>
              <a:t>總要試驗那些靈是出於　神的不是</a:t>
            </a:r>
            <a:r>
              <a:rPr lang="zh-TW" altLang="en-US" sz="2600" b="1" dirty="0">
                <a:cs typeface="+mn-cs"/>
              </a:rPr>
              <a:t>，                       因為世上有許多假先知已經出來了。</a:t>
            </a:r>
            <a:endParaRPr lang="en-CA" altLang="zh-TW" sz="2600" b="1" dirty="0">
              <a:cs typeface="+mn-cs"/>
            </a:endParaRP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endParaRPr lang="zh-TW" altLang="en-US" sz="2600" b="1" dirty="0">
              <a:cs typeface="+mn-cs"/>
            </a:endParaRP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600" b="1" dirty="0">
                <a:cs typeface="+mn-cs"/>
              </a:rPr>
              <a:t>2	</a:t>
            </a:r>
            <a:r>
              <a:rPr lang="zh-TW" altLang="en-US" sz="2600" b="1" dirty="0">
                <a:solidFill>
                  <a:srgbClr val="FF99FF"/>
                </a:solidFill>
                <a:cs typeface="+mn-cs"/>
              </a:rPr>
              <a:t>凡靈認耶穌基督是成了肉身來的，就是出於　神的</a:t>
            </a:r>
            <a:r>
              <a:rPr lang="zh-TW" altLang="en-US" sz="2600" b="1" dirty="0">
                <a:cs typeface="+mn-cs"/>
              </a:rPr>
              <a:t>；從此你們可以認出　神的靈來。</a:t>
            </a: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600" b="1" dirty="0">
                <a:cs typeface="+mn-cs"/>
              </a:rPr>
              <a:t>3	</a:t>
            </a:r>
            <a:r>
              <a:rPr lang="zh-TW" altLang="en-US" sz="2600" b="1" dirty="0">
                <a:solidFill>
                  <a:srgbClr val="FF99FF"/>
                </a:solidFill>
                <a:cs typeface="+mn-cs"/>
              </a:rPr>
              <a:t>凡靈不認耶穌，就不是出於　神</a:t>
            </a:r>
            <a:r>
              <a:rPr lang="zh-TW" altLang="en-US" sz="2600" b="1" dirty="0">
                <a:cs typeface="+mn-cs"/>
              </a:rPr>
              <a:t>，這是那敵基督者的靈。你們從前聽見他要來，現在已經在世上了。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6011863" y="4221088"/>
            <a:ext cx="2519362" cy="338554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1"/>
            </a:solidFill>
            <a:miter lim="800000"/>
            <a:headEnd/>
            <a:tailEnd/>
          </a:ln>
          <a:effectLst>
            <a:outerShdw dist="35921" dir="2700000" algn="ctr" rotWithShape="0">
              <a:srgbClr val="FFFFFF"/>
            </a:outerShdw>
          </a:effec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1600" b="1" dirty="0">
                <a:solidFill>
                  <a:srgbClr val="800080"/>
                </a:solidFill>
                <a:cs typeface="+mn-cs"/>
              </a:rPr>
              <a:t>約翰壹書 </a:t>
            </a:r>
            <a:r>
              <a:rPr kumimoji="1" lang="en-US" altLang="zh-TW" sz="1600" b="1" dirty="0">
                <a:solidFill>
                  <a:srgbClr val="800080"/>
                </a:solidFill>
                <a:cs typeface="+mn-cs"/>
              </a:rPr>
              <a:t>4:1-3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79512" y="422275"/>
            <a:ext cx="8640960" cy="30331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rgbClr val="000000"/>
            </a:outerShdw>
          </a:effectLst>
        </p:spPr>
        <p:txBody>
          <a:bodyPr wrap="square">
            <a:spAutoFit/>
          </a:bodyPr>
          <a:lstStyle/>
          <a:p>
            <a:pPr marL="538163" indent="-538163">
              <a:lnSpc>
                <a:spcPct val="105000"/>
              </a:lnSpc>
              <a:spcBef>
                <a:spcPts val="0"/>
              </a:spcBef>
              <a:buAutoNum type="arabicPlain" startAt="4"/>
              <a:defRPr/>
            </a:pPr>
            <a:r>
              <a:rPr lang="zh-TW" altLang="en-US" sz="2600" b="1" dirty="0">
                <a:cs typeface="+mn-cs"/>
              </a:rPr>
              <a:t>小子們哪，</a:t>
            </a:r>
            <a:r>
              <a:rPr lang="zh-TW" altLang="en-US" sz="2600" b="1" dirty="0">
                <a:solidFill>
                  <a:srgbClr val="FFFF00"/>
                </a:solidFill>
                <a:cs typeface="+mn-cs"/>
              </a:rPr>
              <a:t>你們是屬　神的，並且勝了他們</a:t>
            </a:r>
            <a:r>
              <a:rPr lang="zh-TW" altLang="en-US" sz="2600" b="1" dirty="0">
                <a:cs typeface="+mn-cs"/>
              </a:rPr>
              <a:t>；           </a:t>
            </a:r>
            <a:r>
              <a:rPr lang="zh-TW" altLang="en-US" sz="2600" b="1" dirty="0">
                <a:solidFill>
                  <a:srgbClr val="00FF00"/>
                </a:solidFill>
                <a:cs typeface="+mn-cs"/>
              </a:rPr>
              <a:t>因為那在你們裏面的，比那在世界上的更大</a:t>
            </a:r>
            <a:r>
              <a:rPr lang="zh-TW" altLang="en-US" sz="2600" b="1" dirty="0">
                <a:cs typeface="+mn-cs"/>
              </a:rPr>
              <a:t>。</a:t>
            </a:r>
            <a:endParaRPr lang="en-CA" altLang="zh-TW" sz="2600" b="1" dirty="0">
              <a:cs typeface="+mn-cs"/>
            </a:endParaRP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endParaRPr lang="zh-TW" altLang="en-US" sz="2600" b="1" dirty="0">
              <a:cs typeface="+mn-cs"/>
            </a:endParaRP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600" b="1" dirty="0">
                <a:cs typeface="+mn-cs"/>
              </a:rPr>
              <a:t>5	  </a:t>
            </a:r>
            <a:r>
              <a:rPr lang="zh-TW" altLang="en-US" sz="2600" b="1" dirty="0">
                <a:solidFill>
                  <a:srgbClr val="FF99FF"/>
                </a:solidFill>
                <a:cs typeface="+mn-cs"/>
              </a:rPr>
              <a:t>他們是屬世界的</a:t>
            </a:r>
            <a:r>
              <a:rPr lang="zh-TW" altLang="en-US" sz="2600" b="1" dirty="0">
                <a:cs typeface="+mn-cs"/>
              </a:rPr>
              <a:t>，所以論世界的事，世人也聽從他們。</a:t>
            </a: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600" b="1" dirty="0">
                <a:cs typeface="+mn-cs"/>
              </a:rPr>
              <a:t>6	</a:t>
            </a:r>
            <a:r>
              <a:rPr lang="zh-TW" altLang="en-US" sz="2600" b="1" dirty="0">
                <a:solidFill>
                  <a:srgbClr val="FF99FF"/>
                </a:solidFill>
                <a:cs typeface="+mn-cs"/>
              </a:rPr>
              <a:t>我們是屬　神的</a:t>
            </a:r>
            <a:r>
              <a:rPr lang="zh-TW" altLang="en-US" sz="2600" b="1" dirty="0">
                <a:cs typeface="+mn-cs"/>
              </a:rPr>
              <a:t>，認識　神的就聽從我們；不屬　神的就不聽從我們。                                                      </a:t>
            </a:r>
            <a:r>
              <a:rPr lang="zh-TW" altLang="en-US" sz="2600" b="1" dirty="0">
                <a:solidFill>
                  <a:srgbClr val="00FF00"/>
                </a:solidFill>
                <a:cs typeface="+mn-cs"/>
              </a:rPr>
              <a:t>從此我們可以認出真理的靈和謬妄的靈來</a:t>
            </a:r>
            <a:r>
              <a:rPr lang="zh-TW" altLang="en-US" sz="2600" b="1" dirty="0">
                <a:cs typeface="+mn-cs"/>
              </a:rPr>
              <a:t>。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6011863" y="4221088"/>
            <a:ext cx="2519362" cy="338554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1"/>
            </a:solidFill>
            <a:miter lim="800000"/>
            <a:headEnd/>
            <a:tailEnd/>
          </a:ln>
          <a:effectLst>
            <a:outerShdw dist="35921" dir="2700000" algn="ctr" rotWithShape="0">
              <a:srgbClr val="FFFFFF"/>
            </a:outerShdw>
          </a:effec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1600" b="1" dirty="0">
                <a:solidFill>
                  <a:srgbClr val="800080"/>
                </a:solidFill>
                <a:cs typeface="+mn-cs"/>
              </a:rPr>
              <a:t>約翰壹書 </a:t>
            </a:r>
            <a:r>
              <a:rPr kumimoji="1" lang="en-US" altLang="zh-TW" sz="1600" b="1" dirty="0">
                <a:solidFill>
                  <a:srgbClr val="800080"/>
                </a:solidFill>
                <a:cs typeface="+mn-cs"/>
              </a:rPr>
              <a:t>4:4-6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836613"/>
            <a:ext cx="9144000" cy="164352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rgbClr val="000000"/>
            </a:outerShdw>
          </a:effectLst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3200" b="1" dirty="0">
                <a:solidFill>
                  <a:srgbClr val="00FF00"/>
                </a:solidFill>
                <a:cs typeface="+mn-cs"/>
              </a:rPr>
              <a:t>所以</a:t>
            </a:r>
            <a:r>
              <a:rPr lang="zh-TW" altLang="en-US" sz="3200" b="1" dirty="0">
                <a:cs typeface="+mn-cs"/>
              </a:rPr>
              <a:t>我告訴你們，                                                被　神的靈感動的，</a:t>
            </a:r>
            <a:r>
              <a:rPr lang="zh-TW" altLang="en-US" sz="3200" b="1" dirty="0">
                <a:solidFill>
                  <a:srgbClr val="FFFF00"/>
                </a:solidFill>
                <a:cs typeface="+mn-cs"/>
              </a:rPr>
              <a:t>沒有說</a:t>
            </a:r>
            <a:r>
              <a:rPr lang="zh-TW" altLang="en-US" sz="3200" b="1" dirty="0">
                <a:cs typeface="+mn-cs"/>
              </a:rPr>
              <a:t>「耶穌是可咒詛」的；</a:t>
            </a:r>
            <a:r>
              <a:rPr lang="zh-TW" altLang="en-US" sz="3200" b="1" dirty="0">
                <a:solidFill>
                  <a:srgbClr val="FFFF66"/>
                </a:solidFill>
                <a:cs typeface="+mn-cs"/>
              </a:rPr>
              <a:t>若不是</a:t>
            </a:r>
            <a:r>
              <a:rPr lang="zh-TW" altLang="en-US" sz="3200" b="1" dirty="0">
                <a:cs typeface="+mn-cs"/>
              </a:rPr>
              <a:t>被聖靈感動的，</a:t>
            </a:r>
            <a:r>
              <a:rPr lang="zh-TW" altLang="en-US" sz="3200" b="1" dirty="0">
                <a:solidFill>
                  <a:srgbClr val="FFFF66"/>
                </a:solidFill>
                <a:cs typeface="+mn-cs"/>
              </a:rPr>
              <a:t>也</a:t>
            </a:r>
            <a:r>
              <a:rPr lang="zh-TW" altLang="en-US" sz="3200" b="1" dirty="0">
                <a:solidFill>
                  <a:srgbClr val="FFFF00"/>
                </a:solidFill>
                <a:cs typeface="+mn-cs"/>
              </a:rPr>
              <a:t>沒有</a:t>
            </a:r>
            <a:r>
              <a:rPr lang="zh-TW" altLang="en-US" sz="3200" b="1" dirty="0">
                <a:solidFill>
                  <a:srgbClr val="00FF00"/>
                </a:solidFill>
                <a:cs typeface="+mn-cs"/>
              </a:rPr>
              <a:t>能</a:t>
            </a:r>
            <a:r>
              <a:rPr lang="zh-TW" altLang="en-US" sz="3200" b="1" dirty="0">
                <a:solidFill>
                  <a:srgbClr val="FFFF00"/>
                </a:solidFill>
                <a:cs typeface="+mn-cs"/>
              </a:rPr>
              <a:t>說</a:t>
            </a:r>
            <a:r>
              <a:rPr lang="zh-TW" altLang="en-US" sz="3200" b="1" dirty="0">
                <a:cs typeface="+mn-cs"/>
              </a:rPr>
              <a:t>「耶穌是主」的。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292725" y="2852738"/>
            <a:ext cx="3095625" cy="40005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1"/>
            </a:solidFill>
            <a:miter lim="800000"/>
            <a:headEnd/>
            <a:tailEnd/>
          </a:ln>
          <a:effectLst>
            <a:outerShdw dist="35921" dir="2700000" algn="ctr" rotWithShape="0">
              <a:srgbClr val="FFFFFF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哥林多前書 </a:t>
            </a:r>
            <a:r>
              <a:rPr kumimoji="1" lang="en-US" altLang="zh-TW" sz="2000" b="1" dirty="0">
                <a:solidFill>
                  <a:srgbClr val="800080"/>
                </a:solidFill>
                <a:cs typeface="+mn-cs"/>
              </a:rPr>
              <a:t>12:3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923927" y="549275"/>
            <a:ext cx="4969247" cy="33083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marL="538163" indent="-538163">
              <a:lnSpc>
                <a:spcPct val="105000"/>
              </a:lnSpc>
              <a:spcBef>
                <a:spcPts val="600"/>
              </a:spcBef>
            </a:pPr>
            <a:r>
              <a:rPr lang="zh-TW" altLang="en-US" sz="3600" b="1" dirty="0"/>
              <a:t>人氣</a:t>
            </a:r>
            <a:endParaRPr lang="en-US" altLang="zh-TW" sz="3600" b="1" dirty="0"/>
          </a:p>
          <a:p>
            <a:pPr marL="538163" indent="-538163">
              <a:lnSpc>
                <a:spcPct val="105000"/>
              </a:lnSpc>
              <a:spcBef>
                <a:spcPts val="600"/>
              </a:spcBef>
            </a:pPr>
            <a:r>
              <a:rPr lang="zh-TW" altLang="en-US" sz="3600" b="1" dirty="0"/>
              <a:t>靈氣</a:t>
            </a:r>
            <a:endParaRPr lang="en-US" altLang="zh-TW" sz="3600" b="1" dirty="0"/>
          </a:p>
          <a:p>
            <a:pPr marL="538163" indent="-538163">
              <a:lnSpc>
                <a:spcPct val="105000"/>
              </a:lnSpc>
              <a:spcBef>
                <a:spcPts val="600"/>
              </a:spcBef>
            </a:pPr>
            <a:r>
              <a:rPr lang="zh-TW" altLang="en-US" sz="3600" b="1" dirty="0"/>
              <a:t>屬血氣</a:t>
            </a:r>
            <a:endParaRPr lang="en-US" altLang="zh-TW" sz="3600" b="1" dirty="0"/>
          </a:p>
          <a:p>
            <a:pPr marL="538163" indent="-538163">
              <a:lnSpc>
                <a:spcPct val="105000"/>
              </a:lnSpc>
              <a:spcBef>
                <a:spcPts val="600"/>
              </a:spcBef>
            </a:pPr>
            <a:r>
              <a:rPr lang="zh-TW" altLang="en-US" sz="3600" b="1" dirty="0"/>
              <a:t>屬肉體</a:t>
            </a:r>
            <a:endParaRPr lang="en-US" altLang="zh-TW" sz="3600" b="1" dirty="0"/>
          </a:p>
          <a:p>
            <a:pPr marL="538163" indent="-538163">
              <a:lnSpc>
                <a:spcPct val="105000"/>
              </a:lnSpc>
              <a:spcBef>
                <a:spcPts val="600"/>
              </a:spcBef>
            </a:pPr>
            <a:r>
              <a:rPr lang="zh-TW" altLang="en-US" sz="3600" b="1" dirty="0"/>
              <a:t>屬靈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836613"/>
            <a:ext cx="9144000" cy="164352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rgbClr val="000000"/>
            </a:outerShdw>
          </a:effectLst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3200" b="1" dirty="0">
                <a:solidFill>
                  <a:srgbClr val="00FF00"/>
                </a:solidFill>
                <a:cs typeface="+mn-cs"/>
              </a:rPr>
              <a:t>所以</a:t>
            </a:r>
            <a:r>
              <a:rPr lang="zh-TW" altLang="en-US" sz="3200" b="1" dirty="0">
                <a:cs typeface="+mn-cs"/>
              </a:rPr>
              <a:t>我告訴你們，                                                被　</a:t>
            </a:r>
            <a:r>
              <a:rPr lang="zh-TW" altLang="en-US" sz="3200" b="1" dirty="0">
                <a:solidFill>
                  <a:srgbClr val="FF99FF"/>
                </a:solidFill>
                <a:cs typeface="+mn-cs"/>
              </a:rPr>
              <a:t>神的靈</a:t>
            </a:r>
            <a:r>
              <a:rPr lang="zh-TW" altLang="en-US" sz="3200" b="1" dirty="0">
                <a:cs typeface="+mn-cs"/>
              </a:rPr>
              <a:t>感動的，</a:t>
            </a:r>
            <a:r>
              <a:rPr lang="zh-TW" altLang="en-US" sz="3200" b="1" dirty="0">
                <a:solidFill>
                  <a:srgbClr val="FFFF00"/>
                </a:solidFill>
                <a:cs typeface="+mn-cs"/>
              </a:rPr>
              <a:t>沒有說</a:t>
            </a:r>
            <a:r>
              <a:rPr lang="zh-TW" altLang="en-US" sz="3200" b="1" dirty="0">
                <a:cs typeface="+mn-cs"/>
              </a:rPr>
              <a:t>「耶穌是可咒詛」的；</a:t>
            </a:r>
            <a:r>
              <a:rPr lang="zh-TW" altLang="en-US" sz="3200" b="1" dirty="0">
                <a:solidFill>
                  <a:srgbClr val="FFFF66"/>
                </a:solidFill>
                <a:cs typeface="+mn-cs"/>
              </a:rPr>
              <a:t>若不是</a:t>
            </a:r>
            <a:r>
              <a:rPr lang="zh-TW" altLang="en-US" sz="3200" b="1" dirty="0">
                <a:cs typeface="+mn-cs"/>
              </a:rPr>
              <a:t>被</a:t>
            </a:r>
            <a:r>
              <a:rPr lang="zh-TW" altLang="en-US" sz="3200" b="1" dirty="0">
                <a:solidFill>
                  <a:srgbClr val="FF99FF"/>
                </a:solidFill>
                <a:cs typeface="+mn-cs"/>
              </a:rPr>
              <a:t>聖靈</a:t>
            </a:r>
            <a:r>
              <a:rPr lang="zh-TW" altLang="en-US" sz="3200" b="1" dirty="0">
                <a:cs typeface="+mn-cs"/>
              </a:rPr>
              <a:t>感動的，</a:t>
            </a:r>
            <a:r>
              <a:rPr lang="zh-TW" altLang="en-US" sz="3200" b="1" dirty="0">
                <a:solidFill>
                  <a:srgbClr val="FFFF66"/>
                </a:solidFill>
                <a:cs typeface="+mn-cs"/>
              </a:rPr>
              <a:t>也</a:t>
            </a:r>
            <a:r>
              <a:rPr lang="zh-TW" altLang="en-US" sz="3200" b="1" dirty="0">
                <a:solidFill>
                  <a:srgbClr val="FFFF00"/>
                </a:solidFill>
                <a:cs typeface="+mn-cs"/>
              </a:rPr>
              <a:t>沒有</a:t>
            </a:r>
            <a:r>
              <a:rPr lang="zh-TW" altLang="en-US" sz="3200" b="1" dirty="0">
                <a:solidFill>
                  <a:srgbClr val="00FF00"/>
                </a:solidFill>
                <a:cs typeface="+mn-cs"/>
              </a:rPr>
              <a:t>能</a:t>
            </a:r>
            <a:r>
              <a:rPr lang="zh-TW" altLang="en-US" sz="3200" b="1" dirty="0">
                <a:solidFill>
                  <a:srgbClr val="FFFF00"/>
                </a:solidFill>
                <a:cs typeface="+mn-cs"/>
              </a:rPr>
              <a:t>說</a:t>
            </a:r>
            <a:r>
              <a:rPr lang="zh-TW" altLang="en-US" sz="3200" b="1" dirty="0">
                <a:cs typeface="+mn-cs"/>
              </a:rPr>
              <a:t>「</a:t>
            </a:r>
            <a:r>
              <a:rPr lang="zh-TW" altLang="en-US" sz="3200" b="1" dirty="0">
                <a:solidFill>
                  <a:srgbClr val="FF99FF"/>
                </a:solidFill>
                <a:cs typeface="+mn-cs"/>
              </a:rPr>
              <a:t>耶穌是主</a:t>
            </a:r>
            <a:r>
              <a:rPr lang="zh-TW" altLang="en-US" sz="3200" b="1" dirty="0">
                <a:cs typeface="+mn-cs"/>
              </a:rPr>
              <a:t>」的。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292725" y="2852738"/>
            <a:ext cx="3095625" cy="40005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1"/>
            </a:solidFill>
            <a:miter lim="800000"/>
            <a:headEnd/>
            <a:tailEnd/>
          </a:ln>
          <a:effectLst>
            <a:outerShdw dist="35921" dir="2700000" algn="ctr" rotWithShape="0">
              <a:srgbClr val="FFFFFF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哥林多前書 </a:t>
            </a:r>
            <a:r>
              <a:rPr kumimoji="1" lang="en-US" altLang="zh-TW" sz="2000" b="1" dirty="0">
                <a:solidFill>
                  <a:srgbClr val="800080"/>
                </a:solidFill>
                <a:cs typeface="+mn-cs"/>
              </a:rPr>
              <a:t>12:3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042988" y="836613"/>
            <a:ext cx="7345362" cy="164352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3200" b="1" dirty="0">
                <a:cs typeface="+mn-cs"/>
              </a:rPr>
              <a:t>如果　神的靈住在你們心裏，               你們就不屬肉體，乃屬聖靈了。                        人若</a:t>
            </a:r>
            <a:r>
              <a:rPr lang="zh-TW" altLang="en-US" sz="3200" b="1" dirty="0">
                <a:solidFill>
                  <a:srgbClr val="00FF00"/>
                </a:solidFill>
                <a:cs typeface="+mn-cs"/>
              </a:rPr>
              <a:t>沒</a:t>
            </a:r>
            <a:r>
              <a:rPr lang="zh-TW" altLang="en-US" sz="3200" b="1" dirty="0">
                <a:cs typeface="+mn-cs"/>
              </a:rPr>
              <a:t>有基督的靈，就</a:t>
            </a:r>
            <a:r>
              <a:rPr lang="zh-TW" altLang="en-US" sz="3200" b="1" dirty="0">
                <a:solidFill>
                  <a:srgbClr val="00FF00"/>
                </a:solidFill>
                <a:cs typeface="+mn-cs"/>
              </a:rPr>
              <a:t>不</a:t>
            </a:r>
            <a:r>
              <a:rPr lang="zh-TW" altLang="en-US" sz="3200" b="1" dirty="0">
                <a:cs typeface="+mn-cs"/>
              </a:rPr>
              <a:t>是屬基督的。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292725" y="2852738"/>
            <a:ext cx="3095625" cy="40005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1"/>
            </a:solidFill>
            <a:miter lim="800000"/>
            <a:headEnd/>
            <a:tailEnd/>
          </a:ln>
          <a:effectLst>
            <a:outerShdw dist="35921" dir="2700000" algn="ctr" rotWithShape="0">
              <a:srgbClr val="FFFFFF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羅馬書 </a:t>
            </a:r>
            <a:r>
              <a:rPr kumimoji="1" lang="en-US" altLang="zh-TW" sz="2000" b="1" dirty="0">
                <a:solidFill>
                  <a:srgbClr val="800080"/>
                </a:solidFill>
                <a:cs typeface="+mn-cs"/>
              </a:rPr>
              <a:t>8:9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042988" y="836613"/>
            <a:ext cx="7345362" cy="164352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3200" b="1" dirty="0">
                <a:cs typeface="+mn-cs"/>
              </a:rPr>
              <a:t>如果　</a:t>
            </a:r>
            <a:r>
              <a:rPr lang="zh-TW" altLang="en-US" sz="3200" b="1" dirty="0">
                <a:solidFill>
                  <a:srgbClr val="FF99FF"/>
                </a:solidFill>
                <a:cs typeface="+mn-cs"/>
              </a:rPr>
              <a:t>神的靈</a:t>
            </a:r>
            <a:r>
              <a:rPr lang="zh-TW" altLang="en-US" sz="3200" b="1" dirty="0">
                <a:cs typeface="+mn-cs"/>
              </a:rPr>
              <a:t>住在你們心裏，               你們就不屬肉體，乃屬</a:t>
            </a:r>
            <a:r>
              <a:rPr lang="zh-TW" altLang="en-US" sz="3200" b="1" dirty="0">
                <a:solidFill>
                  <a:srgbClr val="FF99FF"/>
                </a:solidFill>
                <a:cs typeface="+mn-cs"/>
              </a:rPr>
              <a:t>聖靈</a:t>
            </a:r>
            <a:r>
              <a:rPr lang="zh-TW" altLang="en-US" sz="3200" b="1" dirty="0">
                <a:cs typeface="+mn-cs"/>
              </a:rPr>
              <a:t>了。                        人若</a:t>
            </a:r>
            <a:r>
              <a:rPr lang="zh-TW" altLang="en-US" sz="3200" b="1" dirty="0">
                <a:solidFill>
                  <a:srgbClr val="00FF00"/>
                </a:solidFill>
                <a:cs typeface="+mn-cs"/>
              </a:rPr>
              <a:t>沒</a:t>
            </a:r>
            <a:r>
              <a:rPr lang="zh-TW" altLang="en-US" sz="3200" b="1" dirty="0">
                <a:cs typeface="+mn-cs"/>
              </a:rPr>
              <a:t>有</a:t>
            </a:r>
            <a:r>
              <a:rPr lang="zh-TW" altLang="en-US" sz="3200" b="1" dirty="0">
                <a:solidFill>
                  <a:srgbClr val="FF99FF"/>
                </a:solidFill>
                <a:cs typeface="+mn-cs"/>
              </a:rPr>
              <a:t>基督的靈</a:t>
            </a:r>
            <a:r>
              <a:rPr lang="zh-TW" altLang="en-US" sz="3200" b="1" dirty="0">
                <a:cs typeface="+mn-cs"/>
              </a:rPr>
              <a:t>，就</a:t>
            </a:r>
            <a:r>
              <a:rPr lang="zh-TW" altLang="en-US" sz="3200" b="1" dirty="0">
                <a:solidFill>
                  <a:srgbClr val="00FF00"/>
                </a:solidFill>
                <a:cs typeface="+mn-cs"/>
              </a:rPr>
              <a:t>不</a:t>
            </a:r>
            <a:r>
              <a:rPr lang="zh-TW" altLang="en-US" sz="3200" b="1" dirty="0">
                <a:cs typeface="+mn-cs"/>
              </a:rPr>
              <a:t>是屬基督的。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292725" y="2852738"/>
            <a:ext cx="3095625" cy="40005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1"/>
            </a:solidFill>
            <a:miter lim="800000"/>
            <a:headEnd/>
            <a:tailEnd/>
          </a:ln>
          <a:effectLst>
            <a:outerShdw dist="35921" dir="2700000" algn="ctr" rotWithShape="0">
              <a:srgbClr val="FFFFFF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羅馬書 </a:t>
            </a:r>
            <a:r>
              <a:rPr kumimoji="1" lang="en-US" altLang="zh-TW" sz="2000" b="1" dirty="0">
                <a:solidFill>
                  <a:srgbClr val="800080"/>
                </a:solidFill>
                <a:cs typeface="+mn-cs"/>
              </a:rPr>
              <a:t>8:9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extBox 3"/>
          <p:cNvSpPr txBox="1">
            <a:spLocks noChangeArrowheads="1"/>
          </p:cNvSpPr>
          <p:nvPr/>
        </p:nvSpPr>
        <p:spPr bwMode="auto">
          <a:xfrm>
            <a:off x="539750" y="1196975"/>
            <a:ext cx="80645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1344613" algn="l"/>
              </a:tabLst>
            </a:pPr>
            <a:r>
              <a:rPr lang="zh-TW" altLang="en-US" sz="4000" b="1">
                <a:latin typeface="Century Schoolbook" pitchFamily="18" charset="0"/>
              </a:rPr>
              <a:t>三、人在</a:t>
            </a:r>
            <a:r>
              <a:rPr lang="zh-TW" altLang="en-US" sz="4000" b="1">
                <a:solidFill>
                  <a:srgbClr val="FFFF00"/>
                </a:solidFill>
                <a:latin typeface="Century Schoolbook" pitchFamily="18" charset="0"/>
              </a:rPr>
              <a:t>基督為主</a:t>
            </a:r>
            <a:r>
              <a:rPr lang="zh-TW" altLang="en-US" sz="4000" b="1">
                <a:latin typeface="Century Schoolbook" pitchFamily="18" charset="0"/>
              </a:rPr>
              <a:t>才長久顯屬靈</a:t>
            </a:r>
            <a:endParaRPr lang="en-US" altLang="zh-TW" sz="4000" b="1">
              <a:latin typeface="Century Schoolbook" pitchFamily="18" charset="0"/>
            </a:endParaRPr>
          </a:p>
          <a:p>
            <a:pPr algn="r">
              <a:spcBef>
                <a:spcPts val="2400"/>
              </a:spcBef>
              <a:tabLst>
                <a:tab pos="1344613" algn="l"/>
              </a:tabLst>
            </a:pPr>
            <a:r>
              <a:rPr lang="en-US" sz="2400" b="1">
                <a:latin typeface="Monotype Corsiva" pitchFamily="66" charset="0"/>
              </a:rPr>
              <a:t>(v. </a:t>
            </a:r>
            <a:r>
              <a:rPr lang="en-US" altLang="zh-TW" sz="2400" b="1">
                <a:latin typeface="Monotype Corsiva" pitchFamily="66" charset="0"/>
              </a:rPr>
              <a:t>3</a:t>
            </a:r>
            <a:r>
              <a:rPr lang="en-US" sz="2400" b="1">
                <a:latin typeface="Monotype Corsiva" pitchFamily="66" charset="0"/>
              </a:rPr>
              <a:t>)</a:t>
            </a:r>
            <a:endParaRPr lang="en-CA" sz="2400" b="1">
              <a:latin typeface="Monotype Corsiva" pitchFamily="66" charset="0"/>
            </a:endParaRPr>
          </a:p>
        </p:txBody>
      </p:sp>
      <p:pic>
        <p:nvPicPr>
          <p:cNvPr id="461826" name="Picture 2" descr="https://fbcdn-sphotos-h-a.akamaihd.net/hphotos-ak-prn1/p480x480/933911_574018035964103_1005770872_n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 l="3780" t="29814" r="31961"/>
          <a:stretch>
            <a:fillRect/>
          </a:stretch>
        </p:blipFill>
        <p:spPr bwMode="auto">
          <a:xfrm>
            <a:off x="5580112" y="3140968"/>
            <a:ext cx="3119923" cy="30243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971550" y="693676"/>
            <a:ext cx="7993063" cy="53276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rgbClr val="000000"/>
            </a:outerShdw>
          </a:effectLst>
        </p:spPr>
        <p:txBody>
          <a:bodyPr wrap="square">
            <a:spAutoFit/>
          </a:bodyPr>
          <a:lstStyle/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4000" b="1" dirty="0">
                <a:cs typeface="+mn-cs"/>
              </a:rPr>
              <a:t>          哥林多教會的狂熱</a:t>
            </a:r>
            <a:endParaRPr lang="en-US" altLang="zh-TW" sz="4000" b="1" dirty="0">
              <a:cs typeface="+mn-cs"/>
            </a:endParaRP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endParaRPr lang="en-CA" altLang="zh-TW" sz="2800" b="1" dirty="0">
              <a:cs typeface="+mn-cs"/>
            </a:endParaRP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2800" b="1" dirty="0">
                <a:cs typeface="+mn-cs"/>
              </a:rPr>
              <a:t>第四章提到高舉</a:t>
            </a:r>
            <a:r>
              <a:rPr lang="zh-TW" altLang="en-US" sz="2800" b="1" dirty="0">
                <a:solidFill>
                  <a:srgbClr val="FFFF00"/>
                </a:solidFill>
                <a:cs typeface="+mn-cs"/>
              </a:rPr>
              <a:t>人</a:t>
            </a:r>
            <a:endParaRPr lang="en-US" altLang="zh-TW" sz="2800" b="1" dirty="0">
              <a:solidFill>
                <a:srgbClr val="FFFF00"/>
              </a:solidFill>
              <a:cs typeface="+mn-cs"/>
            </a:endParaRP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2800" b="1" dirty="0">
                <a:cs typeface="+mn-cs"/>
              </a:rPr>
              <a:t>第五章提到</a:t>
            </a:r>
            <a:r>
              <a:rPr lang="zh-TW" altLang="en-US" sz="2800" b="1" dirty="0"/>
              <a:t>高舉</a:t>
            </a:r>
            <a:r>
              <a:rPr lang="zh-TW" altLang="en-US" sz="2800" b="1" dirty="0">
                <a:solidFill>
                  <a:srgbClr val="FFFF00"/>
                </a:solidFill>
                <a:cs typeface="+mn-cs"/>
              </a:rPr>
              <a:t>人的慾望</a:t>
            </a:r>
            <a:endParaRPr lang="en-US" altLang="zh-TW" sz="2800" b="1" dirty="0">
              <a:solidFill>
                <a:srgbClr val="FFFF00"/>
              </a:solidFill>
              <a:cs typeface="+mn-cs"/>
            </a:endParaRP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2800" b="1" dirty="0">
                <a:cs typeface="+mn-cs"/>
              </a:rPr>
              <a:t>第六章提到</a:t>
            </a:r>
            <a:r>
              <a:rPr lang="zh-TW" altLang="en-US" sz="2800" b="1" dirty="0"/>
              <a:t>高舉</a:t>
            </a:r>
            <a:r>
              <a:rPr lang="zh-TW" altLang="en-US" sz="2800" b="1" dirty="0">
                <a:solidFill>
                  <a:srgbClr val="FFFF00"/>
                </a:solidFill>
                <a:cs typeface="+mn-cs"/>
              </a:rPr>
              <a:t>人的利益</a:t>
            </a:r>
            <a:endParaRPr lang="en-US" altLang="zh-TW" sz="2800" b="1" dirty="0">
              <a:solidFill>
                <a:srgbClr val="FFFF00"/>
              </a:solidFill>
              <a:cs typeface="+mn-cs"/>
            </a:endParaRP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2800" b="1" dirty="0">
                <a:cs typeface="+mn-cs"/>
              </a:rPr>
              <a:t>第七章提到</a:t>
            </a:r>
            <a:r>
              <a:rPr lang="zh-TW" altLang="en-US" sz="2800" b="1" dirty="0"/>
              <a:t>高舉</a:t>
            </a:r>
            <a:r>
              <a:rPr lang="zh-TW" altLang="en-US" sz="2800" b="1" dirty="0">
                <a:solidFill>
                  <a:srgbClr val="FFFF00"/>
                </a:solidFill>
                <a:cs typeface="+mn-cs"/>
              </a:rPr>
              <a:t>人的權柄與身分</a:t>
            </a:r>
            <a:endParaRPr lang="en-US" altLang="zh-TW" sz="2800" b="1" dirty="0">
              <a:solidFill>
                <a:srgbClr val="FFFF00"/>
              </a:solidFill>
              <a:cs typeface="+mn-cs"/>
            </a:endParaRP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2800" b="1" dirty="0">
                <a:cs typeface="+mn-cs"/>
              </a:rPr>
              <a:t>第八至十章提到</a:t>
            </a:r>
            <a:r>
              <a:rPr lang="zh-TW" altLang="en-US" sz="2800" b="1" dirty="0"/>
              <a:t>高舉</a:t>
            </a:r>
            <a:r>
              <a:rPr lang="zh-TW" altLang="en-US" sz="2800" b="1" dirty="0">
                <a:solidFill>
                  <a:srgbClr val="FFFF00"/>
                </a:solidFill>
                <a:cs typeface="+mn-cs"/>
              </a:rPr>
              <a:t>人的認識</a:t>
            </a:r>
            <a:endParaRPr lang="en-US" altLang="zh-TW" sz="2800" b="1" dirty="0">
              <a:solidFill>
                <a:srgbClr val="FFFF00"/>
              </a:solidFill>
              <a:cs typeface="+mn-cs"/>
            </a:endParaRP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2800" b="1" dirty="0">
                <a:cs typeface="+mn-cs"/>
              </a:rPr>
              <a:t>第十一章提到</a:t>
            </a:r>
            <a:r>
              <a:rPr lang="zh-TW" altLang="en-US" sz="2800" b="1" dirty="0"/>
              <a:t>高舉</a:t>
            </a:r>
            <a:r>
              <a:rPr lang="zh-TW" altLang="en-US" sz="2800" b="1" dirty="0">
                <a:solidFill>
                  <a:srgbClr val="FFFF00"/>
                </a:solidFill>
                <a:cs typeface="+mn-cs"/>
              </a:rPr>
              <a:t>人的經驗</a:t>
            </a:r>
            <a:endParaRPr lang="en-US" altLang="zh-TW" sz="2800" b="1" dirty="0">
              <a:solidFill>
                <a:srgbClr val="FFFF00"/>
              </a:solidFill>
              <a:cs typeface="+mn-cs"/>
            </a:endParaRP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2800" b="1" dirty="0">
                <a:cs typeface="+mn-cs"/>
              </a:rPr>
              <a:t>第十二章提到</a:t>
            </a:r>
            <a:r>
              <a:rPr lang="zh-TW" altLang="en-US" sz="2800" b="1" dirty="0"/>
              <a:t>高舉</a:t>
            </a:r>
            <a:r>
              <a:rPr lang="zh-TW" altLang="en-US" sz="2800" b="1" dirty="0">
                <a:solidFill>
                  <a:srgbClr val="FFFF00"/>
                </a:solidFill>
                <a:cs typeface="+mn-cs"/>
              </a:rPr>
              <a:t>人所得的恩賜</a:t>
            </a:r>
            <a:endParaRPr lang="en-US" altLang="zh-TW" sz="2800" b="1" dirty="0">
              <a:solidFill>
                <a:srgbClr val="FFFF00"/>
              </a:solidFill>
              <a:cs typeface="+mn-cs"/>
            </a:endParaRP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endParaRPr lang="en-CA" altLang="zh-TW" sz="2800" b="1" dirty="0">
              <a:cs typeface="+mn-cs"/>
            </a:endParaRP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2800" b="1" dirty="0">
                <a:solidFill>
                  <a:srgbClr val="00FF00"/>
                </a:solidFill>
                <a:cs typeface="+mn-cs"/>
              </a:rPr>
              <a:t>     </a:t>
            </a:r>
            <a:r>
              <a:rPr lang="zh-TW" altLang="en-US" sz="3200" b="1" dirty="0">
                <a:solidFill>
                  <a:srgbClr val="00FF00"/>
                </a:solidFill>
                <a:cs typeface="+mn-cs"/>
              </a:rPr>
              <a:t>保羅立下屬靈基準：高舉耶穌是主</a:t>
            </a:r>
            <a:endParaRPr lang="en-US" altLang="zh-TW" sz="3200" b="1" dirty="0">
              <a:solidFill>
                <a:srgbClr val="00FF00"/>
              </a:solidFill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836613"/>
            <a:ext cx="9144000" cy="164352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rgbClr val="000000"/>
            </a:outerShdw>
          </a:effectLst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3200" b="1" dirty="0">
                <a:solidFill>
                  <a:srgbClr val="00FF00"/>
                </a:solidFill>
                <a:cs typeface="+mn-cs"/>
              </a:rPr>
              <a:t>所以</a:t>
            </a:r>
            <a:r>
              <a:rPr lang="zh-TW" altLang="en-US" sz="3200" b="1" dirty="0">
                <a:cs typeface="+mn-cs"/>
              </a:rPr>
              <a:t>我告訴你們，                                                被　神的靈感動的，沒有說「耶穌是可咒詛」的；若不是被聖靈感動的，也沒有能說「</a:t>
            </a:r>
            <a:r>
              <a:rPr lang="zh-TW" altLang="en-US" sz="3200" b="1" dirty="0">
                <a:solidFill>
                  <a:srgbClr val="FF99FF"/>
                </a:solidFill>
                <a:cs typeface="+mn-cs"/>
              </a:rPr>
              <a:t>耶穌是主</a:t>
            </a:r>
            <a:r>
              <a:rPr lang="zh-TW" altLang="en-US" sz="3200" b="1" dirty="0">
                <a:cs typeface="+mn-cs"/>
              </a:rPr>
              <a:t>」的。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292725" y="2852738"/>
            <a:ext cx="3095625" cy="40005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1"/>
            </a:solidFill>
            <a:miter lim="800000"/>
            <a:headEnd/>
            <a:tailEnd/>
          </a:ln>
          <a:effectLst>
            <a:outerShdw dist="35921" dir="2700000" algn="ctr" rotWithShape="0">
              <a:srgbClr val="FFFFFF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哥林多前書 </a:t>
            </a:r>
            <a:r>
              <a:rPr kumimoji="1" lang="en-US" altLang="zh-TW" sz="2000" b="1" dirty="0">
                <a:solidFill>
                  <a:srgbClr val="800080"/>
                </a:solidFill>
                <a:cs typeface="+mn-cs"/>
              </a:rPr>
              <a:t>12:3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539750" y="260350"/>
            <a:ext cx="8280400" cy="36591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 marL="717550" indent="-717550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400" b="1" dirty="0">
                <a:cs typeface="+mn-cs"/>
              </a:rPr>
              <a:t>21	</a:t>
            </a:r>
            <a:r>
              <a:rPr lang="zh-TW" altLang="en-US" sz="2400" b="1" dirty="0">
                <a:cs typeface="+mn-cs"/>
              </a:rPr>
              <a:t>「</a:t>
            </a:r>
            <a:r>
              <a:rPr lang="zh-TW" altLang="en-US" sz="2400" b="1" dirty="0">
                <a:solidFill>
                  <a:srgbClr val="FFFF66"/>
                </a:solidFill>
                <a:cs typeface="+mn-cs"/>
              </a:rPr>
              <a:t>凡稱呼我</a:t>
            </a:r>
            <a:r>
              <a:rPr lang="en-US" altLang="zh-TW" sz="2400" b="1" dirty="0">
                <a:solidFill>
                  <a:srgbClr val="FFFF66"/>
                </a:solidFill>
                <a:cs typeface="+mn-cs"/>
              </a:rPr>
              <a:t>『</a:t>
            </a:r>
            <a:r>
              <a:rPr lang="zh-TW" altLang="en-US" sz="2400" b="1" dirty="0">
                <a:solidFill>
                  <a:srgbClr val="FFFF66"/>
                </a:solidFill>
                <a:cs typeface="+mn-cs"/>
              </a:rPr>
              <a:t>主啊，主啊</a:t>
            </a:r>
            <a:r>
              <a:rPr lang="en-US" altLang="zh-TW" sz="2400" b="1" dirty="0">
                <a:solidFill>
                  <a:srgbClr val="FFFF66"/>
                </a:solidFill>
                <a:cs typeface="+mn-cs"/>
              </a:rPr>
              <a:t>』</a:t>
            </a:r>
            <a:r>
              <a:rPr lang="zh-TW" altLang="en-US" sz="2400" b="1" dirty="0">
                <a:solidFill>
                  <a:srgbClr val="FFFF66"/>
                </a:solidFill>
                <a:cs typeface="+mn-cs"/>
              </a:rPr>
              <a:t>的人不能都進天國</a:t>
            </a:r>
            <a:r>
              <a:rPr lang="zh-TW" altLang="en-US" sz="2400" b="1" dirty="0">
                <a:cs typeface="+mn-cs"/>
              </a:rPr>
              <a:t>；         惟獨遵行我天父旨意的人才能進去。</a:t>
            </a:r>
          </a:p>
          <a:p>
            <a:pPr marL="717550" indent="-717550">
              <a:lnSpc>
                <a:spcPct val="105000"/>
              </a:lnSpc>
              <a:spcBef>
                <a:spcPts val="0"/>
              </a:spcBef>
              <a:buFontTx/>
              <a:buAutoNum type="arabicPlain" startAt="22"/>
              <a:defRPr/>
            </a:pPr>
            <a:r>
              <a:rPr lang="zh-TW" altLang="en-US" sz="2400" b="1" dirty="0">
                <a:cs typeface="+mn-cs"/>
              </a:rPr>
              <a:t>當那日必有許多人對我說：</a:t>
            </a:r>
            <a:r>
              <a:rPr lang="en-US" altLang="zh-TW" sz="2400" b="1" dirty="0">
                <a:cs typeface="+mn-cs"/>
              </a:rPr>
              <a:t>『</a:t>
            </a:r>
            <a:r>
              <a:rPr lang="zh-TW" altLang="en-US" sz="2400" b="1" dirty="0">
                <a:cs typeface="+mn-cs"/>
              </a:rPr>
              <a:t>主啊，主啊，我們不是奉你的名傳道，奉你的名趕鬼，奉你的名行許多異能嗎？</a:t>
            </a:r>
            <a:r>
              <a:rPr lang="en-US" altLang="zh-TW" sz="2400" b="1" dirty="0">
                <a:cs typeface="+mn-cs"/>
              </a:rPr>
              <a:t>』</a:t>
            </a:r>
          </a:p>
          <a:p>
            <a:pPr marL="717550" indent="-717550">
              <a:lnSpc>
                <a:spcPct val="105000"/>
              </a:lnSpc>
              <a:spcBef>
                <a:spcPts val="0"/>
              </a:spcBef>
              <a:buFontTx/>
              <a:buAutoNum type="arabicPlain" startAt="23"/>
              <a:defRPr/>
            </a:pPr>
            <a:r>
              <a:rPr lang="zh-TW" altLang="en-US" sz="2400" b="1" dirty="0">
                <a:cs typeface="+mn-cs"/>
              </a:rPr>
              <a:t>我就明明地告訴他們說：</a:t>
            </a:r>
            <a:r>
              <a:rPr lang="en-US" altLang="zh-TW" sz="2400" b="1" dirty="0">
                <a:cs typeface="+mn-cs"/>
              </a:rPr>
              <a:t>『</a:t>
            </a:r>
            <a:r>
              <a:rPr lang="zh-TW" altLang="en-US" sz="2400" b="1" dirty="0">
                <a:cs typeface="+mn-cs"/>
              </a:rPr>
              <a:t>我從來不認識你們，你們這些作惡的人，離開我去吧！</a:t>
            </a:r>
            <a:r>
              <a:rPr lang="en-US" altLang="zh-TW" sz="2400" b="1" dirty="0">
                <a:cs typeface="+mn-cs"/>
              </a:rPr>
              <a:t>』</a:t>
            </a:r>
            <a:r>
              <a:rPr lang="zh-TW" altLang="en-US" sz="2400" b="1" dirty="0">
                <a:cs typeface="+mn-cs"/>
              </a:rPr>
              <a:t>」。	</a:t>
            </a:r>
            <a:endParaRPr lang="en-US" altLang="zh-TW" sz="2400" b="1" dirty="0">
              <a:cs typeface="+mn-cs"/>
            </a:endParaRPr>
          </a:p>
          <a:p>
            <a:pPr marL="717550" indent="-717550">
              <a:lnSpc>
                <a:spcPct val="105000"/>
              </a:lnSpc>
              <a:spcBef>
                <a:spcPts val="600"/>
              </a:spcBef>
              <a:defRPr/>
            </a:pPr>
            <a:r>
              <a:rPr lang="en-US" altLang="zh-TW" sz="2400" b="1" dirty="0">
                <a:cs typeface="+mn-cs"/>
              </a:rPr>
              <a:t>16	</a:t>
            </a:r>
            <a:r>
              <a:rPr lang="zh-TW" altLang="en-US" sz="2400" b="1" dirty="0">
                <a:solidFill>
                  <a:srgbClr val="FFFF66"/>
                </a:solidFill>
                <a:cs typeface="+mn-cs"/>
              </a:rPr>
              <a:t>憑著他們的果子，就可以認出他們來</a:t>
            </a:r>
            <a:r>
              <a:rPr lang="zh-TW" altLang="en-US" sz="2400" b="1" dirty="0">
                <a:solidFill>
                  <a:srgbClr val="FFFF00"/>
                </a:solidFill>
                <a:cs typeface="+mn-cs"/>
              </a:rPr>
              <a:t>。</a:t>
            </a:r>
            <a:r>
              <a:rPr lang="zh-TW" altLang="en-US" sz="2400" b="1" dirty="0">
                <a:cs typeface="+mn-cs"/>
              </a:rPr>
              <a:t>荊棘上豈能摘葡萄呢？蒺藜裏豈能摘無花果呢？</a:t>
            </a:r>
          </a:p>
          <a:p>
            <a:pPr marL="717550" indent="-717550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400" b="1" dirty="0">
                <a:cs typeface="+mn-cs"/>
              </a:rPr>
              <a:t>17	</a:t>
            </a:r>
            <a:r>
              <a:rPr lang="zh-TW" altLang="en-US" sz="2400" b="1" dirty="0">
                <a:cs typeface="+mn-cs"/>
              </a:rPr>
              <a:t>這樣，凡好樹都結好果子，惟獨壞樹結壞果子。</a:t>
            </a: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5435600" y="4221163"/>
            <a:ext cx="3095625" cy="40005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1"/>
            </a:solidFill>
            <a:miter lim="800000"/>
            <a:headEnd/>
            <a:tailEnd/>
          </a:ln>
          <a:effectLst>
            <a:outerShdw dist="35921" dir="2700000" algn="ctr" rotWithShape="0">
              <a:srgbClr val="FFFFFF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馬太福音 七章</a:t>
            </a:r>
            <a:endParaRPr kumimoji="1" lang="en-US" altLang="zh-TW" sz="2000" b="1" dirty="0">
              <a:solidFill>
                <a:srgbClr val="800080"/>
              </a:solidFill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jgospel.net/media/44162/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60032" y="3498524"/>
            <a:ext cx="3960440" cy="314103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4515" name="TextBox 3"/>
          <p:cNvSpPr txBox="1">
            <a:spLocks noChangeArrowheads="1"/>
          </p:cNvSpPr>
          <p:nvPr/>
        </p:nvSpPr>
        <p:spPr bwMode="auto">
          <a:xfrm>
            <a:off x="1259830" y="1268413"/>
            <a:ext cx="7056586" cy="190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tabLst>
                <a:tab pos="1344613" algn="l"/>
              </a:tabLst>
            </a:pPr>
            <a:r>
              <a:rPr lang="zh-TW" altLang="en-US" sz="3600" b="1" dirty="0">
                <a:latin typeface="Century Schoolbook" pitchFamily="18" charset="0"/>
              </a:rPr>
              <a:t>一、人在</a:t>
            </a:r>
            <a:r>
              <a:rPr lang="zh-TW" altLang="en-US" sz="3600" b="1" dirty="0">
                <a:solidFill>
                  <a:srgbClr val="FFFF00"/>
                </a:solidFill>
                <a:latin typeface="Century Schoolbook" pitchFamily="18" charset="0"/>
              </a:rPr>
              <a:t>魅力與狂熱</a:t>
            </a:r>
            <a:r>
              <a:rPr lang="zh-TW" altLang="en-US" sz="3600" b="1" dirty="0">
                <a:latin typeface="Century Schoolbook" pitchFamily="18" charset="0"/>
              </a:rPr>
              <a:t>裡容易迷惘</a:t>
            </a:r>
            <a:endParaRPr lang="en-US" altLang="zh-TW" sz="3600" b="1" dirty="0">
              <a:latin typeface="Century Schoolbook" pitchFamily="18" charset="0"/>
            </a:endParaRPr>
          </a:p>
          <a:p>
            <a:pPr>
              <a:spcBef>
                <a:spcPts val="600"/>
              </a:spcBef>
              <a:tabLst>
                <a:tab pos="1344613" algn="l"/>
              </a:tabLst>
            </a:pPr>
            <a:r>
              <a:rPr lang="zh-TW" altLang="en-US" sz="3600" b="1" dirty="0">
                <a:latin typeface="Century Schoolbook" pitchFamily="18" charset="0"/>
              </a:rPr>
              <a:t>二、人在</a:t>
            </a:r>
            <a:r>
              <a:rPr lang="zh-TW" altLang="en-US" sz="3600" b="1" dirty="0">
                <a:solidFill>
                  <a:srgbClr val="FFFF00"/>
                </a:solidFill>
                <a:latin typeface="Century Schoolbook" pitchFamily="18" charset="0"/>
              </a:rPr>
              <a:t>教外教內</a:t>
            </a:r>
            <a:r>
              <a:rPr lang="zh-TW" altLang="en-US" sz="3600" b="1" dirty="0">
                <a:latin typeface="Century Schoolbook" pitchFamily="18" charset="0"/>
              </a:rPr>
              <a:t>都會有走極端</a:t>
            </a:r>
            <a:endParaRPr lang="en-US" altLang="zh-TW" sz="3600" b="1" dirty="0">
              <a:latin typeface="Century Schoolbook" pitchFamily="18" charset="0"/>
            </a:endParaRPr>
          </a:p>
          <a:p>
            <a:pPr>
              <a:spcBef>
                <a:spcPts val="600"/>
              </a:spcBef>
              <a:tabLst>
                <a:tab pos="1344613" algn="l"/>
              </a:tabLst>
            </a:pPr>
            <a:r>
              <a:rPr lang="zh-TW" altLang="en-US" sz="3600" b="1" dirty="0">
                <a:latin typeface="Century Schoolbook" pitchFamily="18" charset="0"/>
              </a:rPr>
              <a:t>三、人在</a:t>
            </a:r>
            <a:r>
              <a:rPr lang="zh-TW" altLang="en-US" sz="3600" b="1" dirty="0">
                <a:solidFill>
                  <a:srgbClr val="FFFF00"/>
                </a:solidFill>
                <a:latin typeface="Century Schoolbook" pitchFamily="18" charset="0"/>
              </a:rPr>
              <a:t>基督為主</a:t>
            </a:r>
            <a:r>
              <a:rPr lang="zh-TW" altLang="en-US" sz="3600" b="1" dirty="0">
                <a:latin typeface="Century Schoolbook" pitchFamily="18" charset="0"/>
              </a:rPr>
              <a:t>才長久顯屬靈</a:t>
            </a:r>
            <a:endParaRPr lang="en-CA" sz="3600" b="1" dirty="0">
              <a:latin typeface="Monotype Corsiva" pitchFamily="66" charset="0"/>
            </a:endParaRPr>
          </a:p>
        </p:txBody>
      </p:sp>
      <p:sp>
        <p:nvSpPr>
          <p:cNvPr id="64516" name="Rectangle 4"/>
          <p:cNvSpPr>
            <a:spLocks noChangeArrowheads="1"/>
          </p:cNvSpPr>
          <p:nvPr/>
        </p:nvSpPr>
        <p:spPr bwMode="auto">
          <a:xfrm>
            <a:off x="539750" y="549275"/>
            <a:ext cx="7850188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zh-TW" altLang="en-US" sz="3600" b="1" dirty="0">
                <a:solidFill>
                  <a:srgbClr val="00FF00"/>
                </a:solidFill>
              </a:rPr>
              <a:t>                    </a:t>
            </a:r>
            <a:r>
              <a:rPr lang="zh-TW" altLang="en-US" sz="4400" b="1" dirty="0">
                <a:solidFill>
                  <a:srgbClr val="00FF00"/>
                </a:solidFill>
              </a:rPr>
              <a:t>論盡屬靈</a:t>
            </a:r>
            <a:endParaRPr lang="en-US" altLang="zh-TW" sz="4400" b="1" i="1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043609" y="1268413"/>
            <a:ext cx="7128842" cy="60939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rgbClr val="000000"/>
            </a:outerShdw>
          </a:effectLst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3200" b="1" dirty="0">
                <a:cs typeface="+mn-cs"/>
              </a:rPr>
              <a:t>因為你的財寶在哪裏，你的心也在那裏。</a:t>
            </a: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5435600" y="2420938"/>
            <a:ext cx="3095625" cy="40005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1"/>
            </a:solidFill>
            <a:miter lim="800000"/>
            <a:headEnd/>
            <a:tailEnd/>
          </a:ln>
          <a:effectLst>
            <a:outerShdw dist="35921" dir="2700000" algn="ctr" rotWithShape="0">
              <a:srgbClr val="FFFFFF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馬太福音 </a:t>
            </a:r>
            <a:r>
              <a:rPr kumimoji="1" lang="en-US" altLang="zh-TW" sz="2000" b="1" dirty="0">
                <a:solidFill>
                  <a:srgbClr val="800080"/>
                </a:solidFill>
                <a:cs typeface="+mn-cs"/>
              </a:rPr>
              <a:t>6:21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166938" y="981075"/>
            <a:ext cx="1154112" cy="4794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 marL="538163" indent="-538163" algn="ctr"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2400" b="1" dirty="0">
                <a:cs typeface="+mn-cs"/>
              </a:rPr>
              <a:t>恩典</a:t>
            </a:r>
          </a:p>
        </p:txBody>
      </p:sp>
      <p:grpSp>
        <p:nvGrpSpPr>
          <p:cNvPr id="66563" name="Group 9"/>
          <p:cNvGrpSpPr>
            <a:grpSpLocks/>
          </p:cNvGrpSpPr>
          <p:nvPr/>
        </p:nvGrpSpPr>
        <p:grpSpPr bwMode="auto">
          <a:xfrm>
            <a:off x="2311400" y="981075"/>
            <a:ext cx="936625" cy="431800"/>
            <a:chOff x="827584" y="980728"/>
            <a:chExt cx="936104" cy="432048"/>
          </a:xfrm>
        </p:grpSpPr>
        <p:cxnSp>
          <p:nvCxnSpPr>
            <p:cNvPr id="66584" name="Straight Connector 3"/>
            <p:cNvCxnSpPr>
              <a:cxnSpLocks noChangeShapeType="1"/>
            </p:cNvCxnSpPr>
            <p:nvPr/>
          </p:nvCxnSpPr>
          <p:spPr bwMode="auto">
            <a:xfrm>
              <a:off x="827584" y="980728"/>
              <a:ext cx="936104" cy="0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66585" name="Straight Connector 7"/>
            <p:cNvCxnSpPr>
              <a:cxnSpLocks noChangeShapeType="1"/>
            </p:cNvCxnSpPr>
            <p:nvPr/>
          </p:nvCxnSpPr>
          <p:spPr bwMode="auto">
            <a:xfrm>
              <a:off x="1763688" y="980728"/>
              <a:ext cx="0" cy="432048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</p:spPr>
        </p:cxnSp>
      </p:grp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3094038" y="1403350"/>
            <a:ext cx="1152525" cy="457200"/>
            <a:chOff x="1610012" y="1403811"/>
            <a:chExt cx="1152823" cy="456022"/>
          </a:xfrm>
        </p:grpSpPr>
        <p:sp>
          <p:nvSpPr>
            <p:cNvPr id="11" name="Rectangle 2"/>
            <p:cNvSpPr>
              <a:spLocks noChangeArrowheads="1"/>
            </p:cNvSpPr>
            <p:nvPr/>
          </p:nvSpPr>
          <p:spPr bwMode="auto">
            <a:xfrm>
              <a:off x="1610012" y="1403811"/>
              <a:ext cx="1152823" cy="45602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>
              <a:outerShdw blurRad="50800" dist="50800" dir="5400000" algn="ctr" rotWithShape="0">
                <a:srgbClr val="000000"/>
              </a:outerShdw>
            </a:effectLst>
          </p:spPr>
          <p:txBody>
            <a:bodyPr>
              <a:spAutoFit/>
            </a:bodyPr>
            <a:lstStyle/>
            <a:p>
              <a:pPr marL="538163" indent="-538163" algn="ctr">
                <a:lnSpc>
                  <a:spcPct val="105000"/>
                </a:lnSpc>
                <a:spcBef>
                  <a:spcPts val="0"/>
                </a:spcBef>
                <a:defRPr/>
              </a:pPr>
              <a:r>
                <a:rPr lang="zh-TW" altLang="en-US" sz="2400" b="1" dirty="0">
                  <a:cs typeface="+mn-cs"/>
                </a:rPr>
                <a:t>恩言</a:t>
              </a:r>
            </a:p>
          </p:txBody>
        </p:sp>
        <p:grpSp>
          <p:nvGrpSpPr>
            <p:cNvPr id="66581" name="Group 11"/>
            <p:cNvGrpSpPr>
              <a:grpSpLocks/>
            </p:cNvGrpSpPr>
            <p:nvPr/>
          </p:nvGrpSpPr>
          <p:grpSpPr bwMode="auto">
            <a:xfrm>
              <a:off x="1754028" y="1403811"/>
              <a:ext cx="936104" cy="432048"/>
              <a:chOff x="827584" y="980728"/>
              <a:chExt cx="936104" cy="432048"/>
            </a:xfrm>
          </p:grpSpPr>
          <p:cxnSp>
            <p:nvCxnSpPr>
              <p:cNvPr id="66582" name="Straight Connector 12"/>
              <p:cNvCxnSpPr>
                <a:cxnSpLocks noChangeShapeType="1"/>
              </p:cNvCxnSpPr>
              <p:nvPr/>
            </p:nvCxnSpPr>
            <p:spPr bwMode="auto">
              <a:xfrm>
                <a:off x="827584" y="980728"/>
                <a:ext cx="936104" cy="0"/>
              </a:xfrm>
              <a:prstGeom prst="lin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66583" name="Straight Connector 13"/>
              <p:cNvCxnSpPr>
                <a:cxnSpLocks noChangeShapeType="1"/>
              </p:cNvCxnSpPr>
              <p:nvPr/>
            </p:nvCxnSpPr>
            <p:spPr bwMode="auto">
              <a:xfrm>
                <a:off x="1763688" y="980728"/>
                <a:ext cx="0" cy="432048"/>
              </a:xfrm>
              <a:prstGeom prst="lin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/>
                <a:tailEnd/>
              </a:ln>
            </p:spPr>
          </p:cxnSp>
        </p:grpSp>
      </p:grpSp>
      <p:grpSp>
        <p:nvGrpSpPr>
          <p:cNvPr id="7" name="Group 22"/>
          <p:cNvGrpSpPr>
            <a:grpSpLocks/>
          </p:cNvGrpSpPr>
          <p:nvPr/>
        </p:nvGrpSpPr>
        <p:grpSpPr bwMode="auto">
          <a:xfrm>
            <a:off x="4011613" y="1835150"/>
            <a:ext cx="1152525" cy="457200"/>
            <a:chOff x="1610012" y="1403811"/>
            <a:chExt cx="1152823" cy="456022"/>
          </a:xfrm>
        </p:grpSpPr>
        <p:sp>
          <p:nvSpPr>
            <p:cNvPr id="24" name="Rectangle 2"/>
            <p:cNvSpPr>
              <a:spLocks noChangeArrowheads="1"/>
            </p:cNvSpPr>
            <p:nvPr/>
          </p:nvSpPr>
          <p:spPr bwMode="auto">
            <a:xfrm>
              <a:off x="1610012" y="1403811"/>
              <a:ext cx="1152823" cy="45602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>
              <a:outerShdw blurRad="50800" dist="50800" dir="5400000" algn="ctr" rotWithShape="0">
                <a:srgbClr val="000000"/>
              </a:outerShdw>
            </a:effectLst>
          </p:spPr>
          <p:txBody>
            <a:bodyPr>
              <a:spAutoFit/>
            </a:bodyPr>
            <a:lstStyle/>
            <a:p>
              <a:pPr marL="538163" indent="-538163" algn="ctr">
                <a:lnSpc>
                  <a:spcPct val="105000"/>
                </a:lnSpc>
                <a:spcBef>
                  <a:spcPts val="0"/>
                </a:spcBef>
                <a:defRPr/>
              </a:pPr>
              <a:r>
                <a:rPr lang="zh-TW" altLang="en-US" sz="2400" b="1" dirty="0">
                  <a:cs typeface="+mn-cs"/>
                </a:rPr>
                <a:t>恩賜</a:t>
              </a:r>
            </a:p>
          </p:txBody>
        </p:sp>
        <p:grpSp>
          <p:nvGrpSpPr>
            <p:cNvPr id="66577" name="Group 11"/>
            <p:cNvGrpSpPr>
              <a:grpSpLocks/>
            </p:cNvGrpSpPr>
            <p:nvPr/>
          </p:nvGrpSpPr>
          <p:grpSpPr bwMode="auto">
            <a:xfrm>
              <a:off x="1754028" y="1403811"/>
              <a:ext cx="936104" cy="432048"/>
              <a:chOff x="827584" y="980728"/>
              <a:chExt cx="936104" cy="432048"/>
            </a:xfrm>
          </p:grpSpPr>
          <p:cxnSp>
            <p:nvCxnSpPr>
              <p:cNvPr id="66578" name="Straight Connector 25"/>
              <p:cNvCxnSpPr>
                <a:cxnSpLocks noChangeShapeType="1"/>
              </p:cNvCxnSpPr>
              <p:nvPr/>
            </p:nvCxnSpPr>
            <p:spPr bwMode="auto">
              <a:xfrm>
                <a:off x="827584" y="980728"/>
                <a:ext cx="936104" cy="0"/>
              </a:xfrm>
              <a:prstGeom prst="lin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66579" name="Straight Connector 26"/>
              <p:cNvCxnSpPr>
                <a:cxnSpLocks noChangeShapeType="1"/>
              </p:cNvCxnSpPr>
              <p:nvPr/>
            </p:nvCxnSpPr>
            <p:spPr bwMode="auto">
              <a:xfrm>
                <a:off x="1763688" y="980728"/>
                <a:ext cx="0" cy="432048"/>
              </a:xfrm>
              <a:prstGeom prst="lin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/>
                <a:tailEnd/>
              </a:ln>
            </p:spPr>
          </p:cxnSp>
        </p:grpSp>
      </p:grpSp>
      <p:grpSp>
        <p:nvGrpSpPr>
          <p:cNvPr id="10" name="Group 27"/>
          <p:cNvGrpSpPr>
            <a:grpSpLocks/>
          </p:cNvGrpSpPr>
          <p:nvPr/>
        </p:nvGrpSpPr>
        <p:grpSpPr bwMode="auto">
          <a:xfrm>
            <a:off x="4935538" y="2252663"/>
            <a:ext cx="1152525" cy="455612"/>
            <a:chOff x="1610012" y="1403811"/>
            <a:chExt cx="1152823" cy="456022"/>
          </a:xfrm>
        </p:grpSpPr>
        <p:sp>
          <p:nvSpPr>
            <p:cNvPr id="29" name="Rectangle 2"/>
            <p:cNvSpPr>
              <a:spLocks noChangeArrowheads="1"/>
            </p:cNvSpPr>
            <p:nvPr/>
          </p:nvSpPr>
          <p:spPr bwMode="auto">
            <a:xfrm>
              <a:off x="1610012" y="1403811"/>
              <a:ext cx="1152823" cy="45602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>
              <a:outerShdw blurRad="50800" dist="50800" dir="5400000" algn="ctr" rotWithShape="0">
                <a:srgbClr val="000000"/>
              </a:outerShdw>
            </a:effectLst>
          </p:spPr>
          <p:txBody>
            <a:bodyPr>
              <a:spAutoFit/>
            </a:bodyPr>
            <a:lstStyle/>
            <a:p>
              <a:pPr marL="538163" indent="-538163" algn="ctr">
                <a:lnSpc>
                  <a:spcPct val="105000"/>
                </a:lnSpc>
                <a:spcBef>
                  <a:spcPts val="0"/>
                </a:spcBef>
                <a:defRPr/>
              </a:pPr>
              <a:r>
                <a:rPr lang="zh-TW" altLang="en-US" sz="2400" b="1" dirty="0">
                  <a:cs typeface="+mn-cs"/>
                </a:rPr>
                <a:t>恩膏</a:t>
              </a:r>
            </a:p>
          </p:txBody>
        </p:sp>
        <p:grpSp>
          <p:nvGrpSpPr>
            <p:cNvPr id="66573" name="Group 11"/>
            <p:cNvGrpSpPr>
              <a:grpSpLocks/>
            </p:cNvGrpSpPr>
            <p:nvPr/>
          </p:nvGrpSpPr>
          <p:grpSpPr bwMode="auto">
            <a:xfrm>
              <a:off x="1754028" y="1403811"/>
              <a:ext cx="936104" cy="432048"/>
              <a:chOff x="827584" y="980728"/>
              <a:chExt cx="936104" cy="432048"/>
            </a:xfrm>
          </p:grpSpPr>
          <p:cxnSp>
            <p:nvCxnSpPr>
              <p:cNvPr id="66574" name="Straight Connector 30"/>
              <p:cNvCxnSpPr>
                <a:cxnSpLocks noChangeShapeType="1"/>
              </p:cNvCxnSpPr>
              <p:nvPr/>
            </p:nvCxnSpPr>
            <p:spPr bwMode="auto">
              <a:xfrm>
                <a:off x="827584" y="980728"/>
                <a:ext cx="936104" cy="0"/>
              </a:xfrm>
              <a:prstGeom prst="lin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66575" name="Straight Connector 31"/>
              <p:cNvCxnSpPr>
                <a:cxnSpLocks noChangeShapeType="1"/>
              </p:cNvCxnSpPr>
              <p:nvPr/>
            </p:nvCxnSpPr>
            <p:spPr bwMode="auto">
              <a:xfrm>
                <a:off x="1763688" y="980728"/>
                <a:ext cx="0" cy="432048"/>
              </a:xfrm>
              <a:prstGeom prst="lin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/>
                <a:tailEnd/>
              </a:ln>
            </p:spPr>
          </p:cxnSp>
        </p:grpSp>
      </p:grpSp>
      <p:grpSp>
        <p:nvGrpSpPr>
          <p:cNvPr id="15" name="Group 32"/>
          <p:cNvGrpSpPr>
            <a:grpSpLocks/>
          </p:cNvGrpSpPr>
          <p:nvPr/>
        </p:nvGrpSpPr>
        <p:grpSpPr bwMode="auto">
          <a:xfrm>
            <a:off x="5857875" y="2689225"/>
            <a:ext cx="1152525" cy="457200"/>
            <a:chOff x="1610012" y="1403811"/>
            <a:chExt cx="1152823" cy="456022"/>
          </a:xfrm>
        </p:grpSpPr>
        <p:sp>
          <p:nvSpPr>
            <p:cNvPr id="34" name="Rectangle 2"/>
            <p:cNvSpPr>
              <a:spLocks noChangeArrowheads="1"/>
            </p:cNvSpPr>
            <p:nvPr/>
          </p:nvSpPr>
          <p:spPr bwMode="auto">
            <a:xfrm>
              <a:off x="1610012" y="1403811"/>
              <a:ext cx="1152823" cy="45602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>
              <a:outerShdw blurRad="50800" dist="50800" dir="5400000" algn="ctr" rotWithShape="0">
                <a:srgbClr val="000000"/>
              </a:outerShdw>
            </a:effectLst>
          </p:spPr>
          <p:txBody>
            <a:bodyPr>
              <a:spAutoFit/>
            </a:bodyPr>
            <a:lstStyle/>
            <a:p>
              <a:pPr marL="538163" indent="-538163" algn="ctr">
                <a:lnSpc>
                  <a:spcPct val="105000"/>
                </a:lnSpc>
                <a:spcBef>
                  <a:spcPts val="0"/>
                </a:spcBef>
                <a:defRPr/>
              </a:pPr>
              <a:r>
                <a:rPr lang="zh-TW" altLang="en-US" sz="2400" b="1" dirty="0">
                  <a:cs typeface="+mn-cs"/>
                </a:rPr>
                <a:t>恩果</a:t>
              </a:r>
            </a:p>
          </p:txBody>
        </p:sp>
        <p:grpSp>
          <p:nvGrpSpPr>
            <p:cNvPr id="66569" name="Group 11"/>
            <p:cNvGrpSpPr>
              <a:grpSpLocks/>
            </p:cNvGrpSpPr>
            <p:nvPr/>
          </p:nvGrpSpPr>
          <p:grpSpPr bwMode="auto">
            <a:xfrm>
              <a:off x="1754028" y="1403811"/>
              <a:ext cx="936104" cy="432048"/>
              <a:chOff x="827584" y="980728"/>
              <a:chExt cx="936104" cy="432048"/>
            </a:xfrm>
          </p:grpSpPr>
          <p:cxnSp>
            <p:nvCxnSpPr>
              <p:cNvPr id="66570" name="Straight Connector 35"/>
              <p:cNvCxnSpPr>
                <a:cxnSpLocks noChangeShapeType="1"/>
              </p:cNvCxnSpPr>
              <p:nvPr/>
            </p:nvCxnSpPr>
            <p:spPr bwMode="auto">
              <a:xfrm>
                <a:off x="827584" y="980728"/>
                <a:ext cx="936104" cy="0"/>
              </a:xfrm>
              <a:prstGeom prst="lin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66571" name="Straight Connector 36"/>
              <p:cNvCxnSpPr>
                <a:cxnSpLocks noChangeShapeType="1"/>
              </p:cNvCxnSpPr>
              <p:nvPr/>
            </p:nvCxnSpPr>
            <p:spPr bwMode="auto">
              <a:xfrm>
                <a:off x="1763688" y="980728"/>
                <a:ext cx="0" cy="432048"/>
              </a:xfrm>
              <a:prstGeom prst="lin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/>
                <a:tailEnd/>
              </a:ln>
            </p:spPr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23850" y="1239838"/>
            <a:ext cx="6408738" cy="654050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 marL="623888" indent="-623888">
              <a:lnSpc>
                <a:spcPct val="114000"/>
              </a:lnSpc>
              <a:spcBef>
                <a:spcPts val="600"/>
              </a:spcBef>
              <a:defRPr/>
            </a:pPr>
            <a:r>
              <a:rPr lang="en-US" altLang="zh-TW" sz="3200" b="1" dirty="0">
                <a:solidFill>
                  <a:srgbClr val="00FF00"/>
                </a:solidFill>
              </a:rPr>
              <a:t>I.	</a:t>
            </a:r>
            <a:r>
              <a:rPr lang="zh-TW" altLang="en-US" sz="3200" b="1" dirty="0">
                <a:solidFill>
                  <a:srgbClr val="00FF00"/>
                </a:solidFill>
              </a:rPr>
              <a:t>活在十架的光芒下</a:t>
            </a:r>
            <a:endParaRPr lang="en-US" sz="3200" dirty="0">
              <a:solidFill>
                <a:srgbClr val="00FF00"/>
              </a:solidFill>
              <a:latin typeface="Corbel" pitchFamily="34" charset="0"/>
              <a:ea typeface="新細明體" pitchFamily="18" charset="-12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3850" y="2290763"/>
            <a:ext cx="6408738" cy="654050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 marL="623888" indent="-623888">
              <a:lnSpc>
                <a:spcPct val="114000"/>
              </a:lnSpc>
              <a:spcBef>
                <a:spcPts val="600"/>
              </a:spcBef>
              <a:defRPr/>
            </a:pPr>
            <a:r>
              <a:rPr lang="en-US" sz="3200" b="1">
                <a:solidFill>
                  <a:srgbClr val="00FF00"/>
                </a:solidFill>
                <a:ea typeface="新細明體" pitchFamily="18" charset="-120"/>
              </a:rPr>
              <a:t>II.	</a:t>
            </a:r>
            <a:r>
              <a:rPr lang="zh-TW" altLang="en-US" sz="3200" b="1">
                <a:solidFill>
                  <a:srgbClr val="00FF00"/>
                </a:solidFill>
              </a:rPr>
              <a:t>活在救贖的大愛中</a:t>
            </a:r>
            <a:endParaRPr lang="en-US" sz="3200">
              <a:solidFill>
                <a:srgbClr val="00FF00"/>
              </a:solidFill>
              <a:latin typeface="Corbel" pitchFamily="34" charset="0"/>
              <a:ea typeface="新細明體" pitchFamily="18" charset="-12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0" y="1225550"/>
            <a:ext cx="2592388" cy="652463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 marL="623888" indent="-623888" fontAlgn="auto">
              <a:lnSpc>
                <a:spcPct val="114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en-US" altLang="zh-TW" sz="3200" b="1" dirty="0">
                <a:solidFill>
                  <a:srgbClr val="FFFFFF"/>
                </a:solidFill>
                <a:cs typeface="+mn-cs"/>
              </a:rPr>
              <a:t> (1:10 – 6:20)</a:t>
            </a:r>
            <a:endParaRPr lang="en-US" sz="3200" dirty="0">
              <a:latin typeface="+mn-lt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0" y="2276475"/>
            <a:ext cx="2663825" cy="654050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 marL="623888" indent="-623888" fontAlgn="auto">
              <a:lnSpc>
                <a:spcPct val="114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FF"/>
                </a:solidFill>
                <a:cs typeface="+mn-cs"/>
              </a:rPr>
              <a:t> (7:1 – 16:12)</a:t>
            </a:r>
            <a:endParaRPr lang="en-US" sz="3200" dirty="0">
              <a:latin typeface="+mn-lt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235825" y="1196975"/>
            <a:ext cx="1368425" cy="619125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 marL="623888" indent="-623888">
              <a:lnSpc>
                <a:spcPct val="114000"/>
              </a:lnSpc>
              <a:spcBef>
                <a:spcPts val="600"/>
              </a:spcBef>
              <a:defRPr/>
            </a:pPr>
            <a:r>
              <a:rPr lang="zh-TW" altLang="en-US" sz="3200" b="1">
                <a:solidFill>
                  <a:srgbClr val="FFFF00"/>
                </a:solidFill>
                <a:latin typeface="Corbel" pitchFamily="34" charset="0"/>
              </a:rPr>
              <a:t>十架</a:t>
            </a:r>
            <a:endParaRPr lang="en-US" sz="3200" b="1">
              <a:solidFill>
                <a:srgbClr val="FFFF00"/>
              </a:solidFill>
              <a:latin typeface="Corbe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235825" y="2249488"/>
            <a:ext cx="1512888" cy="619125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 marL="623888" indent="-623888">
              <a:lnSpc>
                <a:spcPct val="114000"/>
              </a:lnSpc>
              <a:spcBef>
                <a:spcPts val="600"/>
              </a:spcBef>
              <a:defRPr/>
            </a:pPr>
            <a:r>
              <a:rPr lang="zh-TW" altLang="en-US" sz="3200" b="1">
                <a:solidFill>
                  <a:srgbClr val="FFFF00"/>
                </a:solidFill>
                <a:latin typeface="Corbel" pitchFamily="34" charset="0"/>
              </a:rPr>
              <a:t>博客</a:t>
            </a:r>
            <a:endParaRPr lang="en-US" sz="3200" b="1">
              <a:solidFill>
                <a:srgbClr val="FFFF00"/>
              </a:solidFill>
              <a:latin typeface="Corbe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323850" y="260350"/>
            <a:ext cx="8569325" cy="601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23888" indent="-623888">
              <a:spcBef>
                <a:spcPts val="600"/>
              </a:spcBef>
              <a:tabLst>
                <a:tab pos="1524000" algn="l"/>
                <a:tab pos="4310063" algn="l"/>
                <a:tab pos="5472113" algn="l"/>
              </a:tabLst>
            </a:pPr>
            <a:r>
              <a:rPr lang="en-US" altLang="zh-TW" sz="2600" b="1">
                <a:solidFill>
                  <a:srgbClr val="00FF00"/>
                </a:solidFill>
                <a:latin typeface="Corbel" pitchFamily="34" charset="0"/>
              </a:rPr>
              <a:t>II.	</a:t>
            </a:r>
            <a:r>
              <a:rPr lang="zh-TW" altLang="en-US" sz="2600" b="1">
                <a:solidFill>
                  <a:srgbClr val="00FF00"/>
                </a:solidFill>
                <a:latin typeface="Corbel" pitchFamily="34" charset="0"/>
              </a:rPr>
              <a:t>活在救贖的大愛中 </a:t>
            </a:r>
            <a:r>
              <a:rPr lang="en-US" altLang="zh-TW" sz="2600" b="1">
                <a:solidFill>
                  <a:srgbClr val="00FF00"/>
                </a:solidFill>
                <a:latin typeface="Corbel" pitchFamily="34" charset="0"/>
              </a:rPr>
              <a:t> (7:1 – 16:12)</a:t>
            </a:r>
          </a:p>
          <a:p>
            <a:pPr marL="623888" indent="-623888">
              <a:spcBef>
                <a:spcPts val="600"/>
              </a:spcBef>
              <a:tabLst>
                <a:tab pos="1524000" algn="l"/>
                <a:tab pos="4310063" algn="l"/>
                <a:tab pos="5472113" algn="l"/>
              </a:tabLst>
            </a:pPr>
            <a:r>
              <a:rPr lang="en-US" sz="2600" b="1">
                <a:latin typeface="Corbel" pitchFamily="34" charset="0"/>
              </a:rPr>
              <a:t>	</a:t>
            </a:r>
            <a:r>
              <a:rPr lang="zh-TW" altLang="en-US" sz="2600" b="1">
                <a:solidFill>
                  <a:srgbClr val="66FF33"/>
                </a:solidFill>
                <a:latin typeface="Corbel" pitchFamily="34" charset="0"/>
              </a:rPr>
              <a:t>一、好與更好的生活 </a:t>
            </a:r>
            <a:r>
              <a:rPr lang="en-US" altLang="zh-TW" sz="2600" b="1">
                <a:solidFill>
                  <a:srgbClr val="66FF33"/>
                </a:solidFill>
                <a:latin typeface="Corbel" pitchFamily="34" charset="0"/>
              </a:rPr>
              <a:t> (7:1 – 11:1)</a:t>
            </a:r>
          </a:p>
          <a:p>
            <a:pPr marL="623888" indent="-623888">
              <a:spcBef>
                <a:spcPts val="600"/>
              </a:spcBef>
              <a:tabLst>
                <a:tab pos="1524000" algn="l"/>
                <a:tab pos="4310063" algn="l"/>
                <a:tab pos="5472113" algn="l"/>
              </a:tabLst>
            </a:pPr>
            <a:r>
              <a:rPr lang="en-US" sz="2400" b="1">
                <a:latin typeface="Corbel" pitchFamily="34" charset="0"/>
              </a:rPr>
              <a:t>	     1.</a:t>
            </a:r>
            <a:r>
              <a:rPr lang="zh-TW" altLang="en-US" sz="2400" b="1">
                <a:latin typeface="Corbel" pitchFamily="34" charset="0"/>
              </a:rPr>
              <a:t>婚姻：專心事主</a:t>
            </a:r>
            <a:r>
              <a:rPr lang="en-US" altLang="zh-TW" sz="2400" b="1">
                <a:latin typeface="Corbel" pitchFamily="34" charset="0"/>
              </a:rPr>
              <a:t>                    (7:1 – 40)</a:t>
            </a:r>
          </a:p>
          <a:p>
            <a:pPr marL="623888" indent="-623888">
              <a:spcBef>
                <a:spcPts val="600"/>
              </a:spcBef>
              <a:tabLst>
                <a:tab pos="1524000" algn="l"/>
                <a:tab pos="4310063" algn="l"/>
                <a:tab pos="5472113" algn="l"/>
              </a:tabLst>
            </a:pPr>
            <a:r>
              <a:rPr lang="en-US" sz="2400" b="1">
                <a:latin typeface="Corbel" pitchFamily="34" charset="0"/>
              </a:rPr>
              <a:t>	     2.</a:t>
            </a:r>
            <a:r>
              <a:rPr lang="zh-TW" altLang="en-US" sz="2400" b="1">
                <a:latin typeface="Corbel" pitchFamily="34" charset="0"/>
              </a:rPr>
              <a:t>社交：自由與愛</a:t>
            </a:r>
            <a:r>
              <a:rPr lang="en-US" altLang="zh-TW" sz="2400" b="1">
                <a:latin typeface="Corbel" pitchFamily="34" charset="0"/>
              </a:rPr>
              <a:t>	    (8:1 – 11:1)</a:t>
            </a:r>
          </a:p>
          <a:p>
            <a:pPr marL="623888" indent="-623888">
              <a:spcBef>
                <a:spcPts val="600"/>
              </a:spcBef>
              <a:tabLst>
                <a:tab pos="1524000" algn="l"/>
                <a:tab pos="4310063" algn="l"/>
                <a:tab pos="5472113" algn="l"/>
              </a:tabLst>
            </a:pPr>
            <a:r>
              <a:rPr lang="en-US" altLang="zh-TW" sz="2400" b="1">
                <a:solidFill>
                  <a:srgbClr val="66FF33"/>
                </a:solidFill>
                <a:latin typeface="Corbel" pitchFamily="34" charset="0"/>
              </a:rPr>
              <a:t>          </a:t>
            </a:r>
            <a:r>
              <a:rPr lang="zh-TW" altLang="en-US" sz="2600" b="1">
                <a:solidFill>
                  <a:srgbClr val="66FF33"/>
                </a:solidFill>
                <a:latin typeface="Corbel" pitchFamily="34" charset="0"/>
              </a:rPr>
              <a:t>二、敬拜、恩賜與愛心 </a:t>
            </a:r>
            <a:r>
              <a:rPr lang="en-US" altLang="zh-TW" sz="2600" b="1">
                <a:solidFill>
                  <a:srgbClr val="66FF33"/>
                </a:solidFill>
                <a:latin typeface="Corbel" pitchFamily="34" charset="0"/>
              </a:rPr>
              <a:t> (11:2 – 14:40)</a:t>
            </a:r>
          </a:p>
          <a:p>
            <a:pPr marL="623888" indent="-623888">
              <a:spcBef>
                <a:spcPts val="600"/>
              </a:spcBef>
              <a:tabLst>
                <a:tab pos="1524000" algn="l"/>
                <a:tab pos="4310063" algn="l"/>
                <a:tab pos="5472113" algn="l"/>
              </a:tabLst>
            </a:pPr>
            <a:r>
              <a:rPr lang="en-US" sz="2400" b="1">
                <a:latin typeface="Corbel" pitchFamily="34" charset="0"/>
              </a:rPr>
              <a:t>	     1.</a:t>
            </a:r>
            <a:r>
              <a:rPr lang="zh-TW" altLang="en-US" sz="2400" b="1">
                <a:latin typeface="Corbel" pitchFamily="34" charset="0"/>
              </a:rPr>
              <a:t>集體的敬拜</a:t>
            </a:r>
            <a:r>
              <a:rPr lang="en-US" altLang="zh-TW" sz="2400" b="1">
                <a:latin typeface="Corbel" pitchFamily="34" charset="0"/>
              </a:rPr>
              <a:t>	    (11:2 – 34)</a:t>
            </a:r>
          </a:p>
          <a:p>
            <a:pPr marL="623888" indent="-623888">
              <a:spcBef>
                <a:spcPts val="600"/>
              </a:spcBef>
              <a:tabLst>
                <a:tab pos="1524000" algn="l"/>
                <a:tab pos="4310063" algn="l"/>
                <a:tab pos="5472113" algn="l"/>
              </a:tabLst>
            </a:pPr>
            <a:r>
              <a:rPr lang="en-US" sz="2400" b="1">
                <a:latin typeface="Corbel" pitchFamily="34" charset="0"/>
              </a:rPr>
              <a:t>	     2.</a:t>
            </a:r>
            <a:r>
              <a:rPr lang="zh-TW" altLang="en-US" sz="2400" b="1">
                <a:latin typeface="Corbel" pitchFamily="34" charset="0"/>
              </a:rPr>
              <a:t>恩賜的運用</a:t>
            </a:r>
            <a:r>
              <a:rPr lang="en-US" altLang="zh-TW" sz="2400" b="1">
                <a:latin typeface="Corbel" pitchFamily="34" charset="0"/>
              </a:rPr>
              <a:t>	    (12:1 – 14:40)</a:t>
            </a:r>
          </a:p>
          <a:p>
            <a:pPr marL="623888" indent="-623888">
              <a:spcBef>
                <a:spcPts val="600"/>
              </a:spcBef>
              <a:tabLst>
                <a:tab pos="1524000" algn="l"/>
                <a:tab pos="4310063" algn="l"/>
                <a:tab pos="5472113" algn="l"/>
              </a:tabLst>
            </a:pPr>
            <a:r>
              <a:rPr lang="en-US" sz="2400" b="1">
                <a:latin typeface="Corbel" pitchFamily="34" charset="0"/>
              </a:rPr>
              <a:t>	 </a:t>
            </a:r>
            <a:r>
              <a:rPr lang="zh-TW" altLang="en-US" sz="2400" b="1">
                <a:solidFill>
                  <a:srgbClr val="66FF33"/>
                </a:solidFill>
                <a:latin typeface="Corbel" pitchFamily="34" charset="0"/>
              </a:rPr>
              <a:t>三、復活、盼望與生活  </a:t>
            </a:r>
            <a:r>
              <a:rPr lang="en-US" altLang="zh-TW" sz="2400" b="1">
                <a:solidFill>
                  <a:srgbClr val="66FF33"/>
                </a:solidFill>
                <a:latin typeface="Corbel" pitchFamily="34" charset="0"/>
              </a:rPr>
              <a:t>(15:1 – 58)</a:t>
            </a:r>
          </a:p>
          <a:p>
            <a:pPr marL="623888" indent="-623888">
              <a:spcBef>
                <a:spcPts val="1200"/>
              </a:spcBef>
              <a:tabLst>
                <a:tab pos="1524000" algn="l"/>
                <a:tab pos="4310063" algn="l"/>
                <a:tab pos="5472113" algn="l"/>
              </a:tabLst>
            </a:pPr>
            <a:r>
              <a:rPr lang="en-US" altLang="zh-TW" sz="2400" b="1">
                <a:latin typeface="Corbel" pitchFamily="34" charset="0"/>
              </a:rPr>
              <a:t>	 </a:t>
            </a:r>
            <a:r>
              <a:rPr lang="zh-TW" altLang="en-US" sz="2400" b="1">
                <a:solidFill>
                  <a:srgbClr val="66FF33"/>
                </a:solidFill>
                <a:latin typeface="Corbel" pitchFamily="34" charset="0"/>
              </a:rPr>
              <a:t>四、愛心、金錢與關懷</a:t>
            </a:r>
            <a:r>
              <a:rPr lang="en-US" altLang="zh-TW" sz="2400" b="1">
                <a:solidFill>
                  <a:srgbClr val="66FF33"/>
                </a:solidFill>
                <a:latin typeface="Corbel" pitchFamily="34" charset="0"/>
              </a:rPr>
              <a:t>  (16:1 – 12)</a:t>
            </a:r>
          </a:p>
          <a:p>
            <a:pPr marL="623888" indent="-623888">
              <a:spcBef>
                <a:spcPts val="1200"/>
              </a:spcBef>
              <a:tabLst>
                <a:tab pos="1524000" algn="l"/>
                <a:tab pos="4310063" algn="l"/>
                <a:tab pos="5472113" algn="l"/>
              </a:tabLst>
            </a:pPr>
            <a:r>
              <a:rPr lang="zh-TW" altLang="en-US" sz="2400" b="1">
                <a:latin typeface="Corbel" pitchFamily="34" charset="0"/>
              </a:rPr>
              <a:t>結語</a:t>
            </a:r>
            <a:r>
              <a:rPr lang="en-US" altLang="zh-TW" sz="2400" b="1">
                <a:latin typeface="Corbel" pitchFamily="34" charset="0"/>
              </a:rPr>
              <a:t>			                                          (16: 13-24)</a:t>
            </a:r>
          </a:p>
          <a:p>
            <a:pPr marL="623888" indent="-623888">
              <a:spcBef>
                <a:spcPts val="600"/>
              </a:spcBef>
              <a:tabLst>
                <a:tab pos="1524000" algn="l"/>
                <a:tab pos="4310063" algn="l"/>
                <a:tab pos="5472113" algn="l"/>
              </a:tabLst>
            </a:pPr>
            <a:endParaRPr lang="en-US" altLang="zh-TW" sz="2400" b="1">
              <a:latin typeface="Corbel" pitchFamily="34" charset="0"/>
            </a:endParaRPr>
          </a:p>
          <a:p>
            <a:pPr marL="623888" indent="-623888">
              <a:spcBef>
                <a:spcPts val="600"/>
              </a:spcBef>
              <a:tabLst>
                <a:tab pos="1524000" algn="l"/>
                <a:tab pos="4310063" algn="l"/>
                <a:tab pos="5472113" algn="l"/>
              </a:tabLst>
            </a:pPr>
            <a:endParaRPr lang="en-US" altLang="zh-TW" sz="2400" b="1">
              <a:latin typeface="Corbel" pitchFamily="34" charset="0"/>
            </a:endParaRPr>
          </a:p>
          <a:p>
            <a:pPr marL="623888" indent="-623888">
              <a:spcBef>
                <a:spcPts val="600"/>
              </a:spcBef>
              <a:tabLst>
                <a:tab pos="1524000" algn="l"/>
                <a:tab pos="4310063" algn="l"/>
                <a:tab pos="5472113" algn="l"/>
              </a:tabLst>
            </a:pPr>
            <a:r>
              <a:rPr lang="en-US" sz="2400" b="1">
                <a:latin typeface="Corbel" pitchFamily="34" charset="0"/>
              </a:rPr>
              <a:t>	</a:t>
            </a:r>
            <a:endParaRPr lang="en-US" altLang="zh-TW" sz="2400" b="1">
              <a:latin typeface="Corbe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331913" y="836613"/>
            <a:ext cx="7343775" cy="11271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3200" b="1" dirty="0">
                <a:cs typeface="+mn-cs"/>
              </a:rPr>
              <a:t>弟兄們，論到屬靈的恩賜，</a:t>
            </a:r>
            <a:endParaRPr lang="en-US" altLang="zh-TW" sz="3200" b="1" dirty="0">
              <a:cs typeface="+mn-cs"/>
            </a:endParaRPr>
          </a:p>
          <a:p>
            <a:pPr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3200" b="1" dirty="0">
                <a:cs typeface="+mn-cs"/>
              </a:rPr>
              <a:t>我不願意你們不明白。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508625" y="1989138"/>
            <a:ext cx="3095625" cy="40005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1"/>
            </a:solidFill>
            <a:miter lim="800000"/>
            <a:headEnd/>
            <a:tailEnd/>
          </a:ln>
          <a:effectLst>
            <a:outerShdw dist="35921" dir="2700000" algn="ctr" rotWithShape="0">
              <a:srgbClr val="FFFFFF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哥林多前書 </a:t>
            </a:r>
            <a:r>
              <a:rPr kumimoji="1" lang="en-US" altLang="zh-TW" sz="2000" b="1" dirty="0">
                <a:solidFill>
                  <a:srgbClr val="800080"/>
                </a:solidFill>
                <a:cs typeface="+mn-cs"/>
              </a:rPr>
              <a:t>12:1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331913" y="836613"/>
            <a:ext cx="7343775" cy="11271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3200" b="1" dirty="0">
                <a:cs typeface="+mn-cs"/>
              </a:rPr>
              <a:t>弟兄們，論到屬靈的恩賜，</a:t>
            </a:r>
            <a:endParaRPr lang="en-US" altLang="zh-TW" sz="3200" b="1" dirty="0">
              <a:cs typeface="+mn-cs"/>
            </a:endParaRPr>
          </a:p>
          <a:p>
            <a:pPr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3200" b="1" dirty="0">
                <a:solidFill>
                  <a:srgbClr val="FFFF00"/>
                </a:solidFill>
                <a:cs typeface="+mn-cs"/>
              </a:rPr>
              <a:t>我不願意你們不明白</a:t>
            </a:r>
            <a:r>
              <a:rPr lang="zh-TW" altLang="en-US" sz="3200" b="1" dirty="0">
                <a:cs typeface="+mn-cs"/>
              </a:rPr>
              <a:t>。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508625" y="1989138"/>
            <a:ext cx="3095625" cy="40005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1"/>
            </a:solidFill>
            <a:miter lim="800000"/>
            <a:headEnd/>
            <a:tailEnd/>
          </a:ln>
          <a:effectLst>
            <a:outerShdw dist="35921" dir="2700000" algn="ctr" rotWithShape="0">
              <a:srgbClr val="FFFFFF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哥林多前書 </a:t>
            </a:r>
            <a:r>
              <a:rPr kumimoji="1" lang="en-US" altLang="zh-TW" sz="2000" b="1" dirty="0">
                <a:solidFill>
                  <a:srgbClr val="800080"/>
                </a:solidFill>
                <a:cs typeface="+mn-cs"/>
              </a:rPr>
              <a:t>12:1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68313" y="549275"/>
            <a:ext cx="8135937" cy="9318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2600" b="1" dirty="0">
                <a:cs typeface="+mn-cs"/>
              </a:rPr>
              <a:t>弟兄們，</a:t>
            </a:r>
            <a:r>
              <a:rPr lang="zh-TW" altLang="en-US" sz="2600" b="1" dirty="0">
                <a:solidFill>
                  <a:srgbClr val="FFFF00"/>
                </a:solidFill>
                <a:cs typeface="+mn-cs"/>
              </a:rPr>
              <a:t>我不願意你們不曉得</a:t>
            </a:r>
            <a:r>
              <a:rPr lang="zh-TW" altLang="en-US" sz="2600" b="1" dirty="0">
                <a:cs typeface="+mn-cs"/>
              </a:rPr>
              <a:t>，我們的祖宗從前都在雲下，都從海中經過。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508625" y="1196975"/>
            <a:ext cx="3095625" cy="40005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1"/>
            </a:solidFill>
            <a:miter lim="800000"/>
            <a:headEnd/>
            <a:tailEnd/>
          </a:ln>
          <a:effectLst>
            <a:outerShdw dist="35921" dir="2700000" algn="ctr" rotWithShape="0">
              <a:srgbClr val="FFFFFF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哥林多前書 </a:t>
            </a:r>
            <a:r>
              <a:rPr kumimoji="1" lang="en-US" altLang="zh-TW" sz="2000" b="1" dirty="0">
                <a:solidFill>
                  <a:srgbClr val="800080"/>
                </a:solidFill>
                <a:cs typeface="+mn-cs"/>
              </a:rPr>
              <a:t>10:1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468313" y="1814513"/>
            <a:ext cx="8135937" cy="1352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2600" b="1" dirty="0">
                <a:cs typeface="+mn-cs"/>
              </a:rPr>
              <a:t>弟兄們，</a:t>
            </a:r>
            <a:r>
              <a:rPr lang="zh-TW" altLang="en-US" sz="2600" b="1" dirty="0">
                <a:solidFill>
                  <a:srgbClr val="FFFF00"/>
                </a:solidFill>
                <a:cs typeface="+mn-cs"/>
              </a:rPr>
              <a:t>我不願意你們不知道</a:t>
            </a:r>
            <a:r>
              <a:rPr lang="zh-TW" altLang="en-US" sz="2600" b="1" dirty="0">
                <a:cs typeface="+mn-cs"/>
              </a:rPr>
              <a:t>，我屢次定意往你們那裏去，要在你們中間得些果子，如同在其餘的外邦人中一樣；只是到如今仍有阻隔。</a:t>
            </a: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5580063" y="3068638"/>
            <a:ext cx="3095625" cy="40005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1"/>
            </a:solidFill>
            <a:miter lim="800000"/>
            <a:headEnd/>
            <a:tailEnd/>
          </a:ln>
          <a:effectLst>
            <a:outerShdw dist="35921" dir="2700000" algn="ctr" rotWithShape="0">
              <a:srgbClr val="FFFFFF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羅馬書 </a:t>
            </a:r>
            <a:r>
              <a:rPr kumimoji="1" lang="en-US" altLang="zh-TW" sz="2000" b="1" dirty="0">
                <a:solidFill>
                  <a:srgbClr val="800080"/>
                </a:solidFill>
                <a:cs typeface="+mn-cs"/>
              </a:rPr>
              <a:t>1:13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68313" y="260350"/>
            <a:ext cx="8135937" cy="1352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2600" b="1" dirty="0">
                <a:cs typeface="+mn-cs"/>
              </a:rPr>
              <a:t>弟兄們，</a:t>
            </a:r>
            <a:r>
              <a:rPr lang="zh-TW" altLang="en-US" sz="2600" b="1" dirty="0">
                <a:solidFill>
                  <a:srgbClr val="FFFF00"/>
                </a:solidFill>
                <a:cs typeface="+mn-cs"/>
              </a:rPr>
              <a:t>我不願意你們不知道</a:t>
            </a:r>
            <a:r>
              <a:rPr lang="zh-TW" altLang="en-US" sz="2600" b="1" dirty="0">
                <a:cs typeface="+mn-cs"/>
              </a:rPr>
              <a:t>這奧祕（恐怕你們自以為聰明），就是以色列人有幾分是硬心的，等到外邦人的數目添滿了。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580063" y="2708275"/>
            <a:ext cx="3095625" cy="40005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1"/>
            </a:solidFill>
            <a:miter lim="800000"/>
            <a:headEnd/>
            <a:tailEnd/>
          </a:ln>
          <a:effectLst>
            <a:outerShdw dist="35921" dir="2700000" algn="ctr" rotWithShape="0">
              <a:srgbClr val="FFFFFF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哥林多後書 </a:t>
            </a:r>
            <a:r>
              <a:rPr kumimoji="1" lang="en-US" altLang="zh-TW" sz="2000" b="1" dirty="0">
                <a:solidFill>
                  <a:srgbClr val="800080"/>
                </a:solidFill>
                <a:cs typeface="+mn-cs"/>
              </a:rPr>
              <a:t>1:8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468313" y="1700213"/>
            <a:ext cx="8135937" cy="9334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2600" b="1" dirty="0">
                <a:cs typeface="+mn-cs"/>
              </a:rPr>
              <a:t>弟兄們，</a:t>
            </a:r>
            <a:r>
              <a:rPr lang="zh-TW" altLang="en-US" sz="2600" b="1" dirty="0">
                <a:solidFill>
                  <a:srgbClr val="FFFF00"/>
                </a:solidFill>
                <a:cs typeface="+mn-cs"/>
              </a:rPr>
              <a:t>我們不要你們不曉得</a:t>
            </a:r>
            <a:r>
              <a:rPr lang="zh-TW" altLang="en-US" sz="2600" b="1" dirty="0">
                <a:cs typeface="+mn-cs"/>
              </a:rPr>
              <a:t>，我們從前在亞細亞遭遇苦難，被壓太重，力不能勝，甚至連活命的指望都絕了。</a:t>
            </a: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5580063" y="1125538"/>
            <a:ext cx="3095625" cy="40005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1"/>
            </a:solidFill>
            <a:miter lim="800000"/>
            <a:headEnd/>
            <a:tailEnd/>
          </a:ln>
          <a:effectLst>
            <a:outerShdw dist="35921" dir="2700000" algn="ctr" rotWithShape="0">
              <a:srgbClr val="FFFFFF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羅馬書 </a:t>
            </a:r>
            <a:r>
              <a:rPr kumimoji="1" lang="en-US" altLang="zh-TW" sz="2000" b="1" dirty="0">
                <a:solidFill>
                  <a:srgbClr val="800080"/>
                </a:solidFill>
                <a:cs typeface="+mn-cs"/>
              </a:rPr>
              <a:t>11:25</a:t>
            </a: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5580063" y="3933825"/>
            <a:ext cx="3095625" cy="40005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1"/>
            </a:solidFill>
            <a:miter lim="800000"/>
            <a:headEnd/>
            <a:tailEnd/>
          </a:ln>
          <a:effectLst>
            <a:outerShdw dist="35921" dir="2700000" algn="ctr" rotWithShape="0">
              <a:srgbClr val="FFFFFF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帖撒羅尼迦前書 </a:t>
            </a:r>
            <a:r>
              <a:rPr kumimoji="1" lang="en-US" altLang="zh-TW" sz="2000" b="1" dirty="0">
                <a:solidFill>
                  <a:srgbClr val="800080"/>
                </a:solidFill>
                <a:cs typeface="+mn-cs"/>
              </a:rPr>
              <a:t>1:8</a:t>
            </a: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468313" y="3284538"/>
            <a:ext cx="8135937" cy="9334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2600" b="1" dirty="0">
                <a:cs typeface="+mn-cs"/>
              </a:rPr>
              <a:t>論到睡了的人，</a:t>
            </a:r>
            <a:r>
              <a:rPr lang="zh-TW" altLang="en-US" sz="2600" b="1" dirty="0">
                <a:solidFill>
                  <a:srgbClr val="FFFF00"/>
                </a:solidFill>
                <a:cs typeface="+mn-cs"/>
              </a:rPr>
              <a:t>我們不願意弟兄們不知道</a:t>
            </a:r>
            <a:r>
              <a:rPr lang="zh-TW" altLang="en-US" sz="2600" b="1" dirty="0">
                <a:cs typeface="+mn-cs"/>
              </a:rPr>
              <a:t>，恐怕你們憂傷，像那些沒有指望的人一樣。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331913" y="836613"/>
            <a:ext cx="7343775" cy="11271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3200" b="1" dirty="0">
                <a:cs typeface="+mn-cs"/>
              </a:rPr>
              <a:t>弟兄們，論到屬靈的恩賜，</a:t>
            </a:r>
            <a:endParaRPr lang="en-US" altLang="zh-TW" sz="3200" b="1" dirty="0">
              <a:cs typeface="+mn-cs"/>
            </a:endParaRPr>
          </a:p>
          <a:p>
            <a:pPr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3200" b="1" dirty="0">
                <a:solidFill>
                  <a:srgbClr val="FFFF00"/>
                </a:solidFill>
                <a:cs typeface="+mn-cs"/>
              </a:rPr>
              <a:t>我不願意你們不明白</a:t>
            </a:r>
            <a:r>
              <a:rPr lang="zh-TW" altLang="en-US" sz="3200" b="1" dirty="0">
                <a:cs typeface="+mn-cs"/>
              </a:rPr>
              <a:t>。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508625" y="1989138"/>
            <a:ext cx="3095625" cy="40005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1"/>
            </a:solidFill>
            <a:miter lim="800000"/>
            <a:headEnd/>
            <a:tailEnd/>
          </a:ln>
          <a:effectLst>
            <a:outerShdw dist="35921" dir="2700000" algn="ctr" rotWithShape="0">
              <a:srgbClr val="FFFFFF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哥林多前書 </a:t>
            </a:r>
            <a:r>
              <a:rPr kumimoji="1" lang="en-US" altLang="zh-TW" sz="2000" b="1" dirty="0">
                <a:solidFill>
                  <a:srgbClr val="800080"/>
                </a:solidFill>
                <a:cs typeface="+mn-cs"/>
              </a:rPr>
              <a:t>12:1</a:t>
            </a:r>
          </a:p>
        </p:txBody>
      </p:sp>
    </p:spTree>
  </p:cSld>
  <p:clrMapOvr>
    <a:masterClrMapping/>
  </p:clrMapOvr>
</p:sld>
</file>

<file path=ppt/theme/_rels/them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theme/_rels/them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theme/theme1.xml><?xml version="1.0" encoding="utf-8"?>
<a:theme xmlns:a="http://schemas.openxmlformats.org/drawingml/2006/main" name="Theme14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mandarin-test">
  <a:themeElements>
    <a:clrScheme name="mandarin-test 1">
      <a:dk1>
        <a:srgbClr val="000054"/>
      </a:dk1>
      <a:lt1>
        <a:srgbClr val="EAEAEA"/>
      </a:lt1>
      <a:dk2>
        <a:srgbClr val="00007A"/>
      </a:dk2>
      <a:lt2>
        <a:srgbClr val="EBD189"/>
      </a:lt2>
      <a:accent1>
        <a:srgbClr val="FCAB40"/>
      </a:accent1>
      <a:accent2>
        <a:srgbClr val="555BAD"/>
      </a:accent2>
      <a:accent3>
        <a:srgbClr val="AAAABE"/>
      </a:accent3>
      <a:accent4>
        <a:srgbClr val="C8C8C8"/>
      </a:accent4>
      <a:accent5>
        <a:srgbClr val="FDD2AF"/>
      </a:accent5>
      <a:accent6>
        <a:srgbClr val="4C529C"/>
      </a:accent6>
      <a:hlink>
        <a:srgbClr val="B97C01"/>
      </a:hlink>
      <a:folHlink>
        <a:srgbClr val="CCFF33"/>
      </a:folHlink>
    </a:clrScheme>
    <a:fontScheme name="mandarin-tes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mandarin-test 1">
        <a:dk1>
          <a:srgbClr val="000054"/>
        </a:dk1>
        <a:lt1>
          <a:srgbClr val="EAEAEA"/>
        </a:lt1>
        <a:dk2>
          <a:srgbClr val="00007A"/>
        </a:dk2>
        <a:lt2>
          <a:srgbClr val="EBD189"/>
        </a:lt2>
        <a:accent1>
          <a:srgbClr val="FCAB40"/>
        </a:accent1>
        <a:accent2>
          <a:srgbClr val="555BAD"/>
        </a:accent2>
        <a:accent3>
          <a:srgbClr val="AAAABE"/>
        </a:accent3>
        <a:accent4>
          <a:srgbClr val="C8C8C8"/>
        </a:accent4>
        <a:accent5>
          <a:srgbClr val="FDD2AF"/>
        </a:accent5>
        <a:accent6>
          <a:srgbClr val="4C529C"/>
        </a:accent6>
        <a:hlink>
          <a:srgbClr val="B97C01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ndarin-test 2">
        <a:dk1>
          <a:srgbClr val="000000"/>
        </a:dk1>
        <a:lt1>
          <a:srgbClr val="FFFFCC"/>
        </a:lt1>
        <a:dk2>
          <a:srgbClr val="993300"/>
        </a:dk2>
        <a:lt2>
          <a:srgbClr val="EDE1AF"/>
        </a:lt2>
        <a:accent1>
          <a:srgbClr val="CAC0E2"/>
        </a:accent1>
        <a:accent2>
          <a:srgbClr val="DFC977"/>
        </a:accent2>
        <a:accent3>
          <a:srgbClr val="FFFFE2"/>
        </a:accent3>
        <a:accent4>
          <a:srgbClr val="000000"/>
        </a:accent4>
        <a:accent5>
          <a:srgbClr val="E1DCEE"/>
        </a:accent5>
        <a:accent6>
          <a:srgbClr val="CAB66B"/>
        </a:accent6>
        <a:hlink>
          <a:srgbClr val="660033"/>
        </a:hlink>
        <a:folHlink>
          <a:srgbClr val="99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ndarin-test 3">
        <a:dk1>
          <a:srgbClr val="000000"/>
        </a:dk1>
        <a:lt1>
          <a:srgbClr val="FFFFFF"/>
        </a:lt1>
        <a:dk2>
          <a:srgbClr val="000000"/>
        </a:dk2>
        <a:lt2>
          <a:srgbClr val="EAEAEA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A1A1A1"/>
        </a:accent6>
        <a:hlink>
          <a:srgbClr val="4D4D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ndarin-test 4">
        <a:dk1>
          <a:srgbClr val="481800"/>
        </a:dk1>
        <a:lt1>
          <a:srgbClr val="EAEAEA"/>
        </a:lt1>
        <a:dk2>
          <a:srgbClr val="762700"/>
        </a:dk2>
        <a:lt2>
          <a:srgbClr val="EBD189"/>
        </a:lt2>
        <a:accent1>
          <a:srgbClr val="FCAB40"/>
        </a:accent1>
        <a:accent2>
          <a:srgbClr val="AD717F"/>
        </a:accent2>
        <a:accent3>
          <a:srgbClr val="BDACAA"/>
        </a:accent3>
        <a:accent4>
          <a:srgbClr val="C8C8C8"/>
        </a:accent4>
        <a:accent5>
          <a:srgbClr val="FDD2AF"/>
        </a:accent5>
        <a:accent6>
          <a:srgbClr val="9C6672"/>
        </a:accent6>
        <a:hlink>
          <a:srgbClr val="FFFF99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ndarin-test 5">
        <a:dk1>
          <a:srgbClr val="330066"/>
        </a:dk1>
        <a:lt1>
          <a:srgbClr val="EAEAEA"/>
        </a:lt1>
        <a:dk2>
          <a:srgbClr val="4E009C"/>
        </a:dk2>
        <a:lt2>
          <a:srgbClr val="EBD189"/>
        </a:lt2>
        <a:accent1>
          <a:srgbClr val="FCAB40"/>
        </a:accent1>
        <a:accent2>
          <a:srgbClr val="8871BB"/>
        </a:accent2>
        <a:accent3>
          <a:srgbClr val="B2AACB"/>
        </a:accent3>
        <a:accent4>
          <a:srgbClr val="C8C8C8"/>
        </a:accent4>
        <a:accent5>
          <a:srgbClr val="FDD2AF"/>
        </a:accent5>
        <a:accent6>
          <a:srgbClr val="7B66A9"/>
        </a:accent6>
        <a:hlink>
          <a:srgbClr val="99CC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ndarin-test 6">
        <a:dk1>
          <a:srgbClr val="454425"/>
        </a:dk1>
        <a:lt1>
          <a:srgbClr val="EAEAEA"/>
        </a:lt1>
        <a:dk2>
          <a:srgbClr val="4D6A2A"/>
        </a:dk2>
        <a:lt2>
          <a:srgbClr val="EBD189"/>
        </a:lt2>
        <a:accent1>
          <a:srgbClr val="FCAB40"/>
        </a:accent1>
        <a:accent2>
          <a:srgbClr val="A59E79"/>
        </a:accent2>
        <a:accent3>
          <a:srgbClr val="B2B9AC"/>
        </a:accent3>
        <a:accent4>
          <a:srgbClr val="C8C8C8"/>
        </a:accent4>
        <a:accent5>
          <a:srgbClr val="FDD2AF"/>
        </a:accent5>
        <a:accent6>
          <a:srgbClr val="958F6D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ndarin-test 7">
        <a:dk1>
          <a:srgbClr val="3C2924"/>
        </a:dk1>
        <a:lt1>
          <a:srgbClr val="EAEAEA"/>
        </a:lt1>
        <a:dk2>
          <a:srgbClr val="0D0A46"/>
        </a:dk2>
        <a:lt2>
          <a:srgbClr val="EBD189"/>
        </a:lt2>
        <a:accent1>
          <a:srgbClr val="FCAB40"/>
        </a:accent1>
        <a:accent2>
          <a:srgbClr val="633D4E"/>
        </a:accent2>
        <a:accent3>
          <a:srgbClr val="AAAAB0"/>
        </a:accent3>
        <a:accent4>
          <a:srgbClr val="C8C8C8"/>
        </a:accent4>
        <a:accent5>
          <a:srgbClr val="FDD2AF"/>
        </a:accent5>
        <a:accent6>
          <a:srgbClr val="593646"/>
        </a:accent6>
        <a:hlink>
          <a:srgbClr val="FFCC66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万里长城">
  <a:themeElements>
    <a:clrScheme name="万里长城 1">
      <a:dk1>
        <a:srgbClr val="000000"/>
      </a:dk1>
      <a:lt1>
        <a:srgbClr val="FFFFFF"/>
      </a:lt1>
      <a:dk2>
        <a:srgbClr val="000099"/>
      </a:dk2>
      <a:lt2>
        <a:srgbClr val="969696"/>
      </a:lt2>
      <a:accent1>
        <a:srgbClr val="FFFF99"/>
      </a:accent1>
      <a:accent2>
        <a:srgbClr val="006666"/>
      </a:accent2>
      <a:accent3>
        <a:srgbClr val="FFFFFF"/>
      </a:accent3>
      <a:accent4>
        <a:srgbClr val="000000"/>
      </a:accent4>
      <a:accent5>
        <a:srgbClr val="FFFFCA"/>
      </a:accent5>
      <a:accent6>
        <a:srgbClr val="005C5C"/>
      </a:accent6>
      <a:hlink>
        <a:srgbClr val="800080"/>
      </a:hlink>
      <a:folHlink>
        <a:srgbClr val="FF6600"/>
      </a:folHlink>
    </a:clrScheme>
    <a:fontScheme name="万里长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万里长城 1">
        <a:dk1>
          <a:srgbClr val="000000"/>
        </a:dk1>
        <a:lt1>
          <a:srgbClr val="FFFFFF"/>
        </a:lt1>
        <a:dk2>
          <a:srgbClr val="000099"/>
        </a:dk2>
        <a:lt2>
          <a:srgbClr val="969696"/>
        </a:lt2>
        <a:accent1>
          <a:srgbClr val="FFFF99"/>
        </a:accent1>
        <a:accent2>
          <a:srgbClr val="006666"/>
        </a:accent2>
        <a:accent3>
          <a:srgbClr val="FFFFFF"/>
        </a:accent3>
        <a:accent4>
          <a:srgbClr val="000000"/>
        </a:accent4>
        <a:accent5>
          <a:srgbClr val="FFFFCA"/>
        </a:accent5>
        <a:accent6>
          <a:srgbClr val="005C5C"/>
        </a:accent6>
        <a:hlink>
          <a:srgbClr val="800080"/>
        </a:hlink>
        <a:folHlink>
          <a:srgbClr val="FF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万里长城 2">
        <a:dk1>
          <a:srgbClr val="000000"/>
        </a:dk1>
        <a:lt1>
          <a:srgbClr val="8EA4EA"/>
        </a:lt1>
        <a:dk2>
          <a:srgbClr val="0033CC"/>
        </a:dk2>
        <a:lt2>
          <a:srgbClr val="969696"/>
        </a:lt2>
        <a:accent1>
          <a:srgbClr val="86B5B6"/>
        </a:accent1>
        <a:accent2>
          <a:srgbClr val="FFCC66"/>
        </a:accent2>
        <a:accent3>
          <a:srgbClr val="C6CFF3"/>
        </a:accent3>
        <a:accent4>
          <a:srgbClr val="000000"/>
        </a:accent4>
        <a:accent5>
          <a:srgbClr val="C3D7D7"/>
        </a:accent5>
        <a:accent6>
          <a:srgbClr val="E7B95C"/>
        </a:accent6>
        <a:hlink>
          <a:srgbClr val="626292"/>
        </a:hlink>
        <a:folHlink>
          <a:srgbClr val="A2366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万里长城 3">
        <a:dk1>
          <a:srgbClr val="0000FF"/>
        </a:dk1>
        <a:lt1>
          <a:srgbClr val="C0C0C0"/>
        </a:lt1>
        <a:dk2>
          <a:srgbClr val="000000"/>
        </a:dk2>
        <a:lt2>
          <a:srgbClr val="B2B2B2"/>
        </a:lt2>
        <a:accent1>
          <a:srgbClr val="FFCC99"/>
        </a:accent1>
        <a:accent2>
          <a:srgbClr val="FF99CC"/>
        </a:accent2>
        <a:accent3>
          <a:srgbClr val="DCDCDC"/>
        </a:accent3>
        <a:accent4>
          <a:srgbClr val="0000DA"/>
        </a:accent4>
        <a:accent5>
          <a:srgbClr val="FFE2CA"/>
        </a:accent5>
        <a:accent6>
          <a:srgbClr val="E78AB9"/>
        </a:accent6>
        <a:hlink>
          <a:srgbClr val="9C4070"/>
        </a:hlink>
        <a:folHlink>
          <a:srgbClr val="0071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万里长城 4">
        <a:dk1>
          <a:srgbClr val="0029AC"/>
        </a:dk1>
        <a:lt1>
          <a:srgbClr val="CCFFCC"/>
        </a:lt1>
        <a:dk2>
          <a:srgbClr val="993366"/>
        </a:dk2>
        <a:lt2>
          <a:srgbClr val="969696"/>
        </a:lt2>
        <a:accent1>
          <a:srgbClr val="FFCC99"/>
        </a:accent1>
        <a:accent2>
          <a:srgbClr val="6699FF"/>
        </a:accent2>
        <a:accent3>
          <a:srgbClr val="E2FFE2"/>
        </a:accent3>
        <a:accent4>
          <a:srgbClr val="002192"/>
        </a:accent4>
        <a:accent5>
          <a:srgbClr val="FFE2CA"/>
        </a:accent5>
        <a:accent6>
          <a:srgbClr val="5C8AE7"/>
        </a:accent6>
        <a:hlink>
          <a:srgbClr val="006600"/>
        </a:hlink>
        <a:folHlink>
          <a:srgbClr val="33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万里长城 5">
        <a:dk1>
          <a:srgbClr val="333333"/>
        </a:dk1>
        <a:lt1>
          <a:srgbClr val="FF99CC"/>
        </a:lt1>
        <a:dk2>
          <a:srgbClr val="006600"/>
        </a:dk2>
        <a:lt2>
          <a:srgbClr val="B2B2B2"/>
        </a:lt2>
        <a:accent1>
          <a:srgbClr val="FFFF66"/>
        </a:accent1>
        <a:accent2>
          <a:srgbClr val="33CCFF"/>
        </a:accent2>
        <a:accent3>
          <a:srgbClr val="FFCAE2"/>
        </a:accent3>
        <a:accent4>
          <a:srgbClr val="2A2A2A"/>
        </a:accent4>
        <a:accent5>
          <a:srgbClr val="FFFFB8"/>
        </a:accent5>
        <a:accent6>
          <a:srgbClr val="2DB9E7"/>
        </a:accent6>
        <a:hlink>
          <a:srgbClr val="6600FF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万里长城 6">
        <a:dk1>
          <a:srgbClr val="000000"/>
        </a:dk1>
        <a:lt1>
          <a:srgbClr val="FFFFCC"/>
        </a:lt1>
        <a:dk2>
          <a:srgbClr val="6756A6"/>
        </a:dk2>
        <a:lt2>
          <a:srgbClr val="969696"/>
        </a:lt2>
        <a:accent1>
          <a:srgbClr val="99CCFF"/>
        </a:accent1>
        <a:accent2>
          <a:srgbClr val="008000"/>
        </a:accent2>
        <a:accent3>
          <a:srgbClr val="FFFFE2"/>
        </a:accent3>
        <a:accent4>
          <a:srgbClr val="000000"/>
        </a:accent4>
        <a:accent5>
          <a:srgbClr val="CAE2FF"/>
        </a:accent5>
        <a:accent6>
          <a:srgbClr val="007300"/>
        </a:accent6>
        <a:hlink>
          <a:srgbClr val="990033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万里长城 7">
        <a:dk1>
          <a:srgbClr val="CC3300"/>
        </a:dk1>
        <a:lt1>
          <a:srgbClr val="99CCFF"/>
        </a:lt1>
        <a:dk2>
          <a:srgbClr val="003399"/>
        </a:dk2>
        <a:lt2>
          <a:srgbClr val="969696"/>
        </a:lt2>
        <a:accent1>
          <a:srgbClr val="CED7FE"/>
        </a:accent1>
        <a:accent2>
          <a:srgbClr val="FFFFFF"/>
        </a:accent2>
        <a:accent3>
          <a:srgbClr val="CAE2FF"/>
        </a:accent3>
        <a:accent4>
          <a:srgbClr val="AE2A00"/>
        </a:accent4>
        <a:accent5>
          <a:srgbClr val="E3E8FE"/>
        </a:accent5>
        <a:accent6>
          <a:srgbClr val="E7E7E7"/>
        </a:accent6>
        <a:hlink>
          <a:srgbClr val="006600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万里长城 8">
        <a:dk1>
          <a:srgbClr val="006600"/>
        </a:dk1>
        <a:lt1>
          <a:srgbClr val="FFCC99"/>
        </a:lt1>
        <a:dk2>
          <a:srgbClr val="000000"/>
        </a:dk2>
        <a:lt2>
          <a:srgbClr val="B2B2B2"/>
        </a:lt2>
        <a:accent1>
          <a:srgbClr val="FFFFFF"/>
        </a:accent1>
        <a:accent2>
          <a:srgbClr val="FFFF66"/>
        </a:accent2>
        <a:accent3>
          <a:srgbClr val="FFE2CA"/>
        </a:accent3>
        <a:accent4>
          <a:srgbClr val="005600"/>
        </a:accent4>
        <a:accent5>
          <a:srgbClr val="FFFFFF"/>
        </a:accent5>
        <a:accent6>
          <a:srgbClr val="E7E75C"/>
        </a:accent6>
        <a:hlink>
          <a:srgbClr val="5B5B89"/>
        </a:hlink>
        <a:folHlink>
          <a:srgbClr val="3366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2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1_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1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rtain Call">
  <a:themeElements>
    <a:clrScheme name="Curtain Call 1">
      <a:dk1>
        <a:srgbClr val="602000"/>
      </a:dk1>
      <a:lt1>
        <a:srgbClr val="FFFFFF"/>
      </a:lt1>
      <a:dk2>
        <a:srgbClr val="800000"/>
      </a:dk2>
      <a:lt2>
        <a:srgbClr val="FFFFCC"/>
      </a:lt2>
      <a:accent1>
        <a:srgbClr val="FF3300"/>
      </a:accent1>
      <a:accent2>
        <a:srgbClr val="000000"/>
      </a:accent2>
      <a:accent3>
        <a:srgbClr val="C0AAAA"/>
      </a:accent3>
      <a:accent4>
        <a:srgbClr val="DADADA"/>
      </a:accent4>
      <a:accent5>
        <a:srgbClr val="FFADAA"/>
      </a:accent5>
      <a:accent6>
        <a:srgbClr val="000000"/>
      </a:accent6>
      <a:hlink>
        <a:srgbClr val="EBF25A"/>
      </a:hlink>
      <a:folHlink>
        <a:srgbClr val="F2AA68"/>
      </a:folHlink>
    </a:clrScheme>
    <a:fontScheme name="Curtain Call">
      <a:majorFont>
        <a:latin typeface="Tahoma"/>
        <a:ea typeface="新細明體"/>
        <a:cs typeface=""/>
      </a:majorFont>
      <a:minorFont>
        <a:latin typeface="Tahoma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Curtain Call 1">
        <a:dk1>
          <a:srgbClr val="602000"/>
        </a:dk1>
        <a:lt1>
          <a:srgbClr val="FFFFFF"/>
        </a:lt1>
        <a:dk2>
          <a:srgbClr val="800000"/>
        </a:dk2>
        <a:lt2>
          <a:srgbClr val="FFFFCC"/>
        </a:lt2>
        <a:accent1>
          <a:srgbClr val="FF3300"/>
        </a:accent1>
        <a:accent2>
          <a:srgbClr val="000000"/>
        </a:accent2>
        <a:accent3>
          <a:srgbClr val="C0AAAA"/>
        </a:accent3>
        <a:accent4>
          <a:srgbClr val="DADADA"/>
        </a:accent4>
        <a:accent5>
          <a:srgbClr val="FFADAA"/>
        </a:accent5>
        <a:accent6>
          <a:srgbClr val="000000"/>
        </a:accent6>
        <a:hlink>
          <a:srgbClr val="EBF25A"/>
        </a:hlink>
        <a:folHlink>
          <a:srgbClr val="F2AA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2">
        <a:dk1>
          <a:srgbClr val="000066"/>
        </a:dk1>
        <a:lt1>
          <a:srgbClr val="FFFFFF"/>
        </a:lt1>
        <a:dk2>
          <a:srgbClr val="000099"/>
        </a:dk2>
        <a:lt2>
          <a:srgbClr val="D8F6F8"/>
        </a:lt2>
        <a:accent1>
          <a:srgbClr val="0099FF"/>
        </a:accent1>
        <a:accent2>
          <a:srgbClr val="00003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34"/>
        </a:accent6>
        <a:hlink>
          <a:srgbClr val="DDD925"/>
        </a:hlink>
        <a:folHlink>
          <a:srgbClr val="72C67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3">
        <a:dk1>
          <a:srgbClr val="4C3D57"/>
        </a:dk1>
        <a:lt1>
          <a:srgbClr val="FFFFFF"/>
        </a:lt1>
        <a:dk2>
          <a:srgbClr val="660066"/>
        </a:dk2>
        <a:lt2>
          <a:srgbClr val="FDFBE3"/>
        </a:lt2>
        <a:accent1>
          <a:srgbClr val="976C9E"/>
        </a:accent1>
        <a:accent2>
          <a:srgbClr val="1E1822"/>
        </a:accent2>
        <a:accent3>
          <a:srgbClr val="B8AAB8"/>
        </a:accent3>
        <a:accent4>
          <a:srgbClr val="DADADA"/>
        </a:accent4>
        <a:accent5>
          <a:srgbClr val="C9BACC"/>
        </a:accent5>
        <a:accent6>
          <a:srgbClr val="1A151E"/>
        </a:accent6>
        <a:hlink>
          <a:srgbClr val="D8C460"/>
        </a:hlink>
        <a:folHlink>
          <a:srgbClr val="C3C2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4">
        <a:dk1>
          <a:srgbClr val="334D3F"/>
        </a:dk1>
        <a:lt1>
          <a:srgbClr val="FFFFFF"/>
        </a:lt1>
        <a:dk2>
          <a:srgbClr val="008000"/>
        </a:dk2>
        <a:lt2>
          <a:srgbClr val="D3F1DB"/>
        </a:lt2>
        <a:accent1>
          <a:srgbClr val="4A6D84"/>
        </a:accent1>
        <a:accent2>
          <a:srgbClr val="213329"/>
        </a:accent2>
        <a:accent3>
          <a:srgbClr val="AAC0AA"/>
        </a:accent3>
        <a:accent4>
          <a:srgbClr val="DADADA"/>
        </a:accent4>
        <a:accent5>
          <a:srgbClr val="B1BAC2"/>
        </a:accent5>
        <a:accent6>
          <a:srgbClr val="1D2D24"/>
        </a:accent6>
        <a:hlink>
          <a:srgbClr val="F0B100"/>
        </a:hlink>
        <a:folHlink>
          <a:srgbClr val="C3710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5">
        <a:dk1>
          <a:srgbClr val="566858"/>
        </a:dk1>
        <a:lt1>
          <a:srgbClr val="FFFFFF"/>
        </a:lt1>
        <a:dk2>
          <a:srgbClr val="6D8771"/>
        </a:dk2>
        <a:lt2>
          <a:srgbClr val="ECECB2"/>
        </a:lt2>
        <a:accent1>
          <a:srgbClr val="76A571"/>
        </a:accent1>
        <a:accent2>
          <a:srgbClr val="465648"/>
        </a:accent2>
        <a:accent3>
          <a:srgbClr val="BAC3BB"/>
        </a:accent3>
        <a:accent4>
          <a:srgbClr val="DADADA"/>
        </a:accent4>
        <a:accent5>
          <a:srgbClr val="BDCFBB"/>
        </a:accent5>
        <a:accent6>
          <a:srgbClr val="3F4D40"/>
        </a:accent6>
        <a:hlink>
          <a:srgbClr val="FFDC0B"/>
        </a:hlink>
        <a:folHlink>
          <a:srgbClr val="FC991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6">
        <a:dk1>
          <a:srgbClr val="0A6866"/>
        </a:dk1>
        <a:lt1>
          <a:srgbClr val="FFFFFF"/>
        </a:lt1>
        <a:dk2>
          <a:srgbClr val="0D8784"/>
        </a:dk2>
        <a:lt2>
          <a:srgbClr val="B8DEC6"/>
        </a:lt2>
        <a:accent1>
          <a:srgbClr val="3C7652"/>
        </a:accent1>
        <a:accent2>
          <a:srgbClr val="005250"/>
        </a:accent2>
        <a:accent3>
          <a:srgbClr val="AAC3C2"/>
        </a:accent3>
        <a:accent4>
          <a:srgbClr val="DADADA"/>
        </a:accent4>
        <a:accent5>
          <a:srgbClr val="AFBDB3"/>
        </a:accent5>
        <a:accent6>
          <a:srgbClr val="004948"/>
        </a:accent6>
        <a:hlink>
          <a:srgbClr val="00E0A5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7">
        <a:dk1>
          <a:srgbClr val="50688C"/>
        </a:dk1>
        <a:lt1>
          <a:srgbClr val="FFFFFF"/>
        </a:lt1>
        <a:dk2>
          <a:srgbClr val="6E87AC"/>
        </a:dk2>
        <a:lt2>
          <a:srgbClr val="FFFFFF"/>
        </a:lt2>
        <a:accent1>
          <a:srgbClr val="376EA5"/>
        </a:accent1>
        <a:accent2>
          <a:srgbClr val="445876"/>
        </a:accent2>
        <a:accent3>
          <a:srgbClr val="BAC3D2"/>
        </a:accent3>
        <a:accent4>
          <a:srgbClr val="DADADA"/>
        </a:accent4>
        <a:accent5>
          <a:srgbClr val="AEBACF"/>
        </a:accent5>
        <a:accent6>
          <a:srgbClr val="3D4F6A"/>
        </a:accent6>
        <a:hlink>
          <a:srgbClr val="66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8">
        <a:dk1>
          <a:srgbClr val="000000"/>
        </a:dk1>
        <a:lt1>
          <a:srgbClr val="DDDCC5"/>
        </a:lt1>
        <a:dk2>
          <a:srgbClr val="000000"/>
        </a:dk2>
        <a:lt2>
          <a:srgbClr val="C9C6A5"/>
        </a:lt2>
        <a:accent1>
          <a:srgbClr val="C0C0C0"/>
        </a:accent1>
        <a:accent2>
          <a:srgbClr val="B0AC90"/>
        </a:accent2>
        <a:accent3>
          <a:srgbClr val="EBEBDF"/>
        </a:accent3>
        <a:accent4>
          <a:srgbClr val="000000"/>
        </a:accent4>
        <a:accent5>
          <a:srgbClr val="DCDCDC"/>
        </a:accent5>
        <a:accent6>
          <a:srgbClr val="9F9B82"/>
        </a:accent6>
        <a:hlink>
          <a:srgbClr val="666699"/>
        </a:hlink>
        <a:folHlink>
          <a:srgbClr val="905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rtain Call 9">
        <a:dk1>
          <a:srgbClr val="000000"/>
        </a:dk1>
        <a:lt1>
          <a:srgbClr val="FFFFFF"/>
        </a:lt1>
        <a:dk2>
          <a:srgbClr val="000099"/>
        </a:dk2>
        <a:lt2>
          <a:srgbClr val="DDDDDD"/>
        </a:lt2>
        <a:accent1>
          <a:srgbClr val="C6D4D4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DFE6E6"/>
        </a:accent5>
        <a:accent6>
          <a:srgbClr val="AEAEAE"/>
        </a:accent6>
        <a:hlink>
          <a:srgbClr val="6600FF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Proposal">
  <a:themeElements>
    <a:clrScheme name="Proposal 8">
      <a:dk1>
        <a:srgbClr val="000000"/>
      </a:dk1>
      <a:lt1>
        <a:srgbClr val="FFFFFF"/>
      </a:lt1>
      <a:dk2>
        <a:srgbClr val="8C0039"/>
      </a:dk2>
      <a:lt2>
        <a:srgbClr val="660066"/>
      </a:lt2>
      <a:accent1>
        <a:srgbClr val="C58BF9"/>
      </a:accent1>
      <a:accent2>
        <a:srgbClr val="9966FF"/>
      </a:accent2>
      <a:accent3>
        <a:srgbClr val="FFFFFF"/>
      </a:accent3>
      <a:accent4>
        <a:srgbClr val="000000"/>
      </a:accent4>
      <a:accent5>
        <a:srgbClr val="DFC4FB"/>
      </a:accent5>
      <a:accent6>
        <a:srgbClr val="8A5CE7"/>
      </a:accent6>
      <a:hlink>
        <a:srgbClr val="E4005C"/>
      </a:hlink>
      <a:folHlink>
        <a:srgbClr val="C36C03"/>
      </a:folHlink>
    </a:clrScheme>
    <a:fontScheme name="Propos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Proposal 1">
        <a:dk1>
          <a:srgbClr val="777777"/>
        </a:dk1>
        <a:lt1>
          <a:srgbClr val="FFFFFF"/>
        </a:lt1>
        <a:dk2>
          <a:srgbClr val="333333"/>
        </a:dk2>
        <a:lt2>
          <a:srgbClr val="FFF4C3"/>
        </a:lt2>
        <a:accent1>
          <a:srgbClr val="C892FA"/>
        </a:accent1>
        <a:accent2>
          <a:srgbClr val="9966FF"/>
        </a:accent2>
        <a:accent3>
          <a:srgbClr val="ADADAD"/>
        </a:accent3>
        <a:accent4>
          <a:srgbClr val="DADADA"/>
        </a:accent4>
        <a:accent5>
          <a:srgbClr val="E0C7FC"/>
        </a:accent5>
        <a:accent6>
          <a:srgbClr val="8A5CE7"/>
        </a:accent6>
        <a:hlink>
          <a:srgbClr val="E4005C"/>
        </a:hlink>
        <a:folHlink>
          <a:srgbClr val="DC7A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2">
        <a:dk1>
          <a:srgbClr val="1C1C1C"/>
        </a:dk1>
        <a:lt1>
          <a:srgbClr val="FFFFFF"/>
        </a:lt1>
        <a:dk2>
          <a:srgbClr val="5F5F5F"/>
        </a:dk2>
        <a:lt2>
          <a:srgbClr val="FFFFCC"/>
        </a:lt2>
        <a:accent1>
          <a:srgbClr val="4A5B64"/>
        </a:accent1>
        <a:accent2>
          <a:srgbClr val="AF9387"/>
        </a:accent2>
        <a:accent3>
          <a:srgbClr val="B6B6B6"/>
        </a:accent3>
        <a:accent4>
          <a:srgbClr val="DADADA"/>
        </a:accent4>
        <a:accent5>
          <a:srgbClr val="B1B5B8"/>
        </a:accent5>
        <a:accent6>
          <a:srgbClr val="9E857A"/>
        </a:accent6>
        <a:hlink>
          <a:srgbClr val="F3C43F"/>
        </a:hlink>
        <a:folHlink>
          <a:srgbClr val="66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3">
        <a:dk1>
          <a:srgbClr val="4D4D4D"/>
        </a:dk1>
        <a:lt1>
          <a:srgbClr val="FFFFFF"/>
        </a:lt1>
        <a:dk2>
          <a:srgbClr val="666699"/>
        </a:dk2>
        <a:lt2>
          <a:srgbClr val="FFFFCC"/>
        </a:lt2>
        <a:accent1>
          <a:srgbClr val="8D8DB3"/>
        </a:accent1>
        <a:accent2>
          <a:srgbClr val="7A25D7"/>
        </a:accent2>
        <a:accent3>
          <a:srgbClr val="B8B8CA"/>
        </a:accent3>
        <a:accent4>
          <a:srgbClr val="DADADA"/>
        </a:accent4>
        <a:accent5>
          <a:srgbClr val="C5C5D6"/>
        </a:accent5>
        <a:accent6>
          <a:srgbClr val="6E20C3"/>
        </a:accent6>
        <a:hlink>
          <a:srgbClr val="66CCFF"/>
        </a:hlink>
        <a:folHlink>
          <a:srgbClr val="3333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4">
        <a:dk1>
          <a:srgbClr val="10187C"/>
        </a:dk1>
        <a:lt1>
          <a:srgbClr val="F8F8F8"/>
        </a:lt1>
        <a:dk2>
          <a:srgbClr val="538DC7"/>
        </a:dk2>
        <a:lt2>
          <a:srgbClr val="CCECFF"/>
        </a:lt2>
        <a:accent1>
          <a:srgbClr val="879EC7"/>
        </a:accent1>
        <a:accent2>
          <a:srgbClr val="461B8B"/>
        </a:accent2>
        <a:accent3>
          <a:srgbClr val="B3C5E0"/>
        </a:accent3>
        <a:accent4>
          <a:srgbClr val="D4D4D4"/>
        </a:accent4>
        <a:accent5>
          <a:srgbClr val="C3CCE0"/>
        </a:accent5>
        <a:accent6>
          <a:srgbClr val="3F177D"/>
        </a:accent6>
        <a:hlink>
          <a:srgbClr val="0000FF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5">
        <a:dk1>
          <a:srgbClr val="002F2E"/>
        </a:dk1>
        <a:lt1>
          <a:srgbClr val="FFFFFF"/>
        </a:lt1>
        <a:dk2>
          <a:srgbClr val="008080"/>
        </a:dk2>
        <a:lt2>
          <a:srgbClr val="FFFFCC"/>
        </a:lt2>
        <a:accent1>
          <a:srgbClr val="0E6A52"/>
        </a:accent1>
        <a:accent2>
          <a:srgbClr val="3553A7"/>
        </a:accent2>
        <a:accent3>
          <a:srgbClr val="AAC0C0"/>
        </a:accent3>
        <a:accent4>
          <a:srgbClr val="DADADA"/>
        </a:accent4>
        <a:accent5>
          <a:srgbClr val="AAB9B3"/>
        </a:accent5>
        <a:accent6>
          <a:srgbClr val="2F4A97"/>
        </a:accent6>
        <a:hlink>
          <a:srgbClr val="1ACE9F"/>
        </a:hlink>
        <a:folHlink>
          <a:srgbClr val="B5B5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6">
        <a:dk1>
          <a:srgbClr val="000000"/>
        </a:dk1>
        <a:lt1>
          <a:srgbClr val="E3FFFF"/>
        </a:lt1>
        <a:dk2>
          <a:srgbClr val="4400A8"/>
        </a:dk2>
        <a:lt2>
          <a:srgbClr val="005452"/>
        </a:lt2>
        <a:accent1>
          <a:srgbClr val="92CAC9"/>
        </a:accent1>
        <a:accent2>
          <a:srgbClr val="009999"/>
        </a:accent2>
        <a:accent3>
          <a:srgbClr val="EFFFFF"/>
        </a:accent3>
        <a:accent4>
          <a:srgbClr val="000000"/>
        </a:accent4>
        <a:accent5>
          <a:srgbClr val="C7E1E1"/>
        </a:accent5>
        <a:accent6>
          <a:srgbClr val="008A8A"/>
        </a:accent6>
        <a:hlink>
          <a:srgbClr val="187C16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7">
        <a:dk1>
          <a:srgbClr val="000000"/>
        </a:dk1>
        <a:lt1>
          <a:srgbClr val="CCFF99"/>
        </a:lt1>
        <a:dk2>
          <a:srgbClr val="CC99FF"/>
        </a:dk2>
        <a:lt2>
          <a:srgbClr val="1B3600"/>
        </a:lt2>
        <a:accent1>
          <a:srgbClr val="009900"/>
        </a:accent1>
        <a:accent2>
          <a:srgbClr val="B7CA02"/>
        </a:accent2>
        <a:accent3>
          <a:srgbClr val="E2FFCA"/>
        </a:accent3>
        <a:accent4>
          <a:srgbClr val="000000"/>
        </a:accent4>
        <a:accent5>
          <a:srgbClr val="AACAAA"/>
        </a:accent5>
        <a:accent6>
          <a:srgbClr val="A6B702"/>
        </a:accent6>
        <a:hlink>
          <a:srgbClr val="FFCC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8">
        <a:dk1>
          <a:srgbClr val="000000"/>
        </a:dk1>
        <a:lt1>
          <a:srgbClr val="FFFFFF"/>
        </a:lt1>
        <a:dk2>
          <a:srgbClr val="8C0039"/>
        </a:dk2>
        <a:lt2>
          <a:srgbClr val="660066"/>
        </a:lt2>
        <a:accent1>
          <a:srgbClr val="C58BF9"/>
        </a:accent1>
        <a:accent2>
          <a:srgbClr val="9966FF"/>
        </a:accent2>
        <a:accent3>
          <a:srgbClr val="FFFFFF"/>
        </a:accent3>
        <a:accent4>
          <a:srgbClr val="000000"/>
        </a:accent4>
        <a:accent5>
          <a:srgbClr val="DFC4FB"/>
        </a:accent5>
        <a:accent6>
          <a:srgbClr val="8A5CE7"/>
        </a:accent6>
        <a:hlink>
          <a:srgbClr val="E4005C"/>
        </a:hlink>
        <a:folHlink>
          <a:srgbClr val="C36C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Ribbons">
  <a:themeElements>
    <a:clrScheme name="Ribbons 1">
      <a:dk1>
        <a:srgbClr val="220011"/>
      </a:dk1>
      <a:lt1>
        <a:srgbClr val="FFFFCC"/>
      </a:lt1>
      <a:dk2>
        <a:srgbClr val="660033"/>
      </a:dk2>
      <a:lt2>
        <a:srgbClr val="FFCC00"/>
      </a:lt2>
      <a:accent1>
        <a:srgbClr val="CC0099"/>
      </a:accent1>
      <a:accent2>
        <a:srgbClr val="56002B"/>
      </a:accent2>
      <a:accent3>
        <a:srgbClr val="B8AAAD"/>
      </a:accent3>
      <a:accent4>
        <a:srgbClr val="DADAAE"/>
      </a:accent4>
      <a:accent5>
        <a:srgbClr val="E2AACA"/>
      </a:accent5>
      <a:accent6>
        <a:srgbClr val="4D0026"/>
      </a:accent6>
      <a:hlink>
        <a:srgbClr val="9C004E"/>
      </a:hlink>
      <a:folHlink>
        <a:srgbClr val="FF6600"/>
      </a:folHlink>
    </a:clrScheme>
    <a:fontScheme name="Ribbon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Ribbons 1">
        <a:dk1>
          <a:srgbClr val="220011"/>
        </a:dk1>
        <a:lt1>
          <a:srgbClr val="FFFFCC"/>
        </a:lt1>
        <a:dk2>
          <a:srgbClr val="660033"/>
        </a:dk2>
        <a:lt2>
          <a:srgbClr val="FFCC00"/>
        </a:lt2>
        <a:accent1>
          <a:srgbClr val="CC0099"/>
        </a:accent1>
        <a:accent2>
          <a:srgbClr val="56002B"/>
        </a:accent2>
        <a:accent3>
          <a:srgbClr val="B8AAAD"/>
        </a:accent3>
        <a:accent4>
          <a:srgbClr val="DADAAE"/>
        </a:accent4>
        <a:accent5>
          <a:srgbClr val="E2AACA"/>
        </a:accent5>
        <a:accent6>
          <a:srgbClr val="4D0026"/>
        </a:accent6>
        <a:hlink>
          <a:srgbClr val="9C004E"/>
        </a:hlink>
        <a:folHlink>
          <a:srgbClr val="FF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bbons 2">
        <a:dk1>
          <a:srgbClr val="001600"/>
        </a:dk1>
        <a:lt1>
          <a:srgbClr val="669900"/>
        </a:lt1>
        <a:dk2>
          <a:srgbClr val="000000"/>
        </a:dk2>
        <a:lt2>
          <a:srgbClr val="006600"/>
        </a:lt2>
        <a:accent1>
          <a:srgbClr val="336600"/>
        </a:accent1>
        <a:accent2>
          <a:srgbClr val="89BA00"/>
        </a:accent2>
        <a:accent3>
          <a:srgbClr val="B8CAAA"/>
        </a:accent3>
        <a:accent4>
          <a:srgbClr val="001100"/>
        </a:accent4>
        <a:accent5>
          <a:srgbClr val="ADB8AA"/>
        </a:accent5>
        <a:accent6>
          <a:srgbClr val="7CA800"/>
        </a:accent6>
        <a:hlink>
          <a:srgbClr val="FFCC00"/>
        </a:hlink>
        <a:folHlink>
          <a:srgbClr val="FF7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bbons 3">
        <a:dk1>
          <a:srgbClr val="000000"/>
        </a:dk1>
        <a:lt1>
          <a:srgbClr val="B2B2B2"/>
        </a:lt1>
        <a:dk2>
          <a:srgbClr val="000000"/>
        </a:dk2>
        <a:lt2>
          <a:srgbClr val="777777"/>
        </a:lt2>
        <a:accent1>
          <a:srgbClr val="CBCBCB"/>
        </a:accent1>
        <a:accent2>
          <a:srgbClr val="969696"/>
        </a:accent2>
        <a:accent3>
          <a:srgbClr val="D5D5D5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333333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bbons 4">
        <a:dk1>
          <a:srgbClr val="000F1E"/>
        </a:dk1>
        <a:lt1>
          <a:srgbClr val="FFFFFF"/>
        </a:lt1>
        <a:dk2>
          <a:srgbClr val="003366"/>
        </a:dk2>
        <a:lt2>
          <a:srgbClr val="33CCCC"/>
        </a:lt2>
        <a:accent1>
          <a:srgbClr val="006699"/>
        </a:accent1>
        <a:accent2>
          <a:srgbClr val="003366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2D5C"/>
        </a:accent6>
        <a:hlink>
          <a:srgbClr val="0099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bbons 5">
        <a:dk1>
          <a:srgbClr val="002F2E"/>
        </a:dk1>
        <a:lt1>
          <a:srgbClr val="FFFFFF"/>
        </a:lt1>
        <a:dk2>
          <a:srgbClr val="008080"/>
        </a:dk2>
        <a:lt2>
          <a:srgbClr val="66FFCC"/>
        </a:lt2>
        <a:accent1>
          <a:srgbClr val="0099CC"/>
        </a:accent1>
        <a:accent2>
          <a:srgbClr val="005250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4948"/>
        </a:accent6>
        <a:hlink>
          <a:srgbClr val="00CC99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bbons 6">
        <a:dk1>
          <a:srgbClr val="000022"/>
        </a:dk1>
        <a:lt1>
          <a:srgbClr val="FFFFFF"/>
        </a:lt1>
        <a:dk2>
          <a:srgbClr val="000066"/>
        </a:dk2>
        <a:lt2>
          <a:srgbClr val="FFCC00"/>
        </a:lt2>
        <a:accent1>
          <a:srgbClr val="666699"/>
        </a:accent1>
        <a:accent2>
          <a:srgbClr val="000048"/>
        </a:accent2>
        <a:accent3>
          <a:srgbClr val="AAAAB8"/>
        </a:accent3>
        <a:accent4>
          <a:srgbClr val="DADADA"/>
        </a:accent4>
        <a:accent5>
          <a:srgbClr val="B8B8CA"/>
        </a:accent5>
        <a:accent6>
          <a:srgbClr val="000040"/>
        </a:accent6>
        <a:hlink>
          <a:srgbClr val="9999FF"/>
        </a:hlink>
        <a:folHlink>
          <a:srgbClr val="00009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Fireworks">
  <a:themeElements>
    <a:clrScheme name="Fireworks 1">
      <a:dk1>
        <a:srgbClr val="AF273E"/>
      </a:dk1>
      <a:lt1>
        <a:srgbClr val="FFCC00"/>
      </a:lt1>
      <a:dk2>
        <a:srgbClr val="000000"/>
      </a:dk2>
      <a:lt2>
        <a:srgbClr val="FFFFFF"/>
      </a:lt2>
      <a:accent1>
        <a:srgbClr val="FF8B17"/>
      </a:accent1>
      <a:accent2>
        <a:srgbClr val="FFE103"/>
      </a:accent2>
      <a:accent3>
        <a:srgbClr val="AAAAAA"/>
      </a:accent3>
      <a:accent4>
        <a:srgbClr val="DAAE00"/>
      </a:accent4>
      <a:accent5>
        <a:srgbClr val="FFC4AB"/>
      </a:accent5>
      <a:accent6>
        <a:srgbClr val="E7CC02"/>
      </a:accent6>
      <a:hlink>
        <a:srgbClr val="FF3399"/>
      </a:hlink>
      <a:folHlink>
        <a:srgbClr val="FE1F08"/>
      </a:folHlink>
    </a:clrScheme>
    <a:fontScheme name="Fireworks">
      <a:majorFont>
        <a:latin typeface="Arial Black"/>
        <a:ea typeface=""/>
        <a:cs typeface=""/>
      </a:majorFont>
      <a:minorFont>
        <a:latin typeface="Arial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Fireworks 1">
        <a:dk1>
          <a:srgbClr val="AF273E"/>
        </a:dk1>
        <a:lt1>
          <a:srgbClr val="FFCC00"/>
        </a:lt1>
        <a:dk2>
          <a:srgbClr val="000000"/>
        </a:dk2>
        <a:lt2>
          <a:srgbClr val="FFFFFF"/>
        </a:lt2>
        <a:accent1>
          <a:srgbClr val="FF8B17"/>
        </a:accent1>
        <a:accent2>
          <a:srgbClr val="FFE103"/>
        </a:accent2>
        <a:accent3>
          <a:srgbClr val="AAAAAA"/>
        </a:accent3>
        <a:accent4>
          <a:srgbClr val="DAAE00"/>
        </a:accent4>
        <a:accent5>
          <a:srgbClr val="FFC4AB"/>
        </a:accent5>
        <a:accent6>
          <a:srgbClr val="E7CC02"/>
        </a:accent6>
        <a:hlink>
          <a:srgbClr val="FF3399"/>
        </a:hlink>
        <a:folHlink>
          <a:srgbClr val="FE1F0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2">
        <a:dk1>
          <a:srgbClr val="0000A4"/>
        </a:dk1>
        <a:lt1>
          <a:srgbClr val="CCFFFF"/>
        </a:lt1>
        <a:dk2>
          <a:srgbClr val="000066"/>
        </a:dk2>
        <a:lt2>
          <a:srgbClr val="00FFFF"/>
        </a:lt2>
        <a:accent1>
          <a:srgbClr val="51B2E3"/>
        </a:accent1>
        <a:accent2>
          <a:srgbClr val="04E8AC"/>
        </a:accent2>
        <a:accent3>
          <a:srgbClr val="AAAAB8"/>
        </a:accent3>
        <a:accent4>
          <a:srgbClr val="AEDADA"/>
        </a:accent4>
        <a:accent5>
          <a:srgbClr val="B3D5EF"/>
        </a:accent5>
        <a:accent6>
          <a:srgbClr val="03D29B"/>
        </a:accent6>
        <a:hlink>
          <a:srgbClr val="FF3399"/>
        </a:hlink>
        <a:folHlink>
          <a:srgbClr val="8F5FD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3">
        <a:dk1>
          <a:srgbClr val="9F237F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FF03E7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E702D1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4">
        <a:dk1>
          <a:srgbClr val="00603B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07FB18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06E315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5">
        <a:dk1>
          <a:srgbClr val="FF6600"/>
        </a:dk1>
        <a:lt1>
          <a:srgbClr val="FFFFFF"/>
        </a:lt1>
        <a:dk2>
          <a:srgbClr val="003366"/>
        </a:dk2>
        <a:lt2>
          <a:srgbClr val="FFFFFF"/>
        </a:lt2>
        <a:accent1>
          <a:srgbClr val="FF99FF"/>
        </a:accent1>
        <a:accent2>
          <a:srgbClr val="FFFF99"/>
        </a:accent2>
        <a:accent3>
          <a:srgbClr val="AAADB8"/>
        </a:accent3>
        <a:accent4>
          <a:srgbClr val="DADADA"/>
        </a:accent4>
        <a:accent5>
          <a:srgbClr val="FFCAFF"/>
        </a:accent5>
        <a:accent6>
          <a:srgbClr val="E7E78A"/>
        </a:accent6>
        <a:hlink>
          <a:srgbClr val="FF33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6">
        <a:dk1>
          <a:srgbClr val="000000"/>
        </a:dk1>
        <a:lt1>
          <a:srgbClr val="FFFFFF"/>
        </a:lt1>
        <a:dk2>
          <a:srgbClr val="993366"/>
        </a:dk2>
        <a:lt2>
          <a:srgbClr val="CCFFFF"/>
        </a:lt2>
        <a:accent1>
          <a:srgbClr val="CCECFF"/>
        </a:accent1>
        <a:accent2>
          <a:srgbClr val="FFFF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8A"/>
        </a:accent6>
        <a:hlink>
          <a:srgbClr val="FFCCFF"/>
        </a:hlink>
        <a:folHlink>
          <a:srgbClr val="FFCC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Theme4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1383</TotalTime>
  <Words>1789</Words>
  <Application>Microsoft Office PowerPoint</Application>
  <PresentationFormat>On-screen Show (4:3)</PresentationFormat>
  <Paragraphs>133</Paragraphs>
  <Slides>29</Slides>
  <Notes>29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15</vt:i4>
      </vt:variant>
      <vt:variant>
        <vt:lpstr>Slide Titles</vt:lpstr>
      </vt:variant>
      <vt:variant>
        <vt:i4>29</vt:i4>
      </vt:variant>
    </vt:vector>
  </HeadingPairs>
  <TitlesOfParts>
    <vt:vector size="57" baseType="lpstr">
      <vt:lpstr>Arial</vt:lpstr>
      <vt:lpstr>Arial Black</vt:lpstr>
      <vt:lpstr>Calibri</vt:lpstr>
      <vt:lpstr>Century Schoolbook</vt:lpstr>
      <vt:lpstr>Consolas</vt:lpstr>
      <vt:lpstr>Corbel</vt:lpstr>
      <vt:lpstr>Garamond</vt:lpstr>
      <vt:lpstr>Monotype Corsiva</vt:lpstr>
      <vt:lpstr>Tahoma</vt:lpstr>
      <vt:lpstr>Times New Roman</vt:lpstr>
      <vt:lpstr>Wingdings</vt:lpstr>
      <vt:lpstr>Wingdings 2</vt:lpstr>
      <vt:lpstr>Wingdings 3</vt:lpstr>
      <vt:lpstr>Theme14</vt:lpstr>
      <vt:lpstr>Curtain Call</vt:lpstr>
      <vt:lpstr>Proposal</vt:lpstr>
      <vt:lpstr>1_Default Design</vt:lpstr>
      <vt:lpstr>Orbit</vt:lpstr>
      <vt:lpstr>Ribbons</vt:lpstr>
      <vt:lpstr>Pixel</vt:lpstr>
      <vt:lpstr>Fireworks</vt:lpstr>
      <vt:lpstr>Theme4</vt:lpstr>
      <vt:lpstr>mandarin-test</vt:lpstr>
      <vt:lpstr>万里长城</vt:lpstr>
      <vt:lpstr>Default Design</vt:lpstr>
      <vt:lpstr>2_Default Design</vt:lpstr>
      <vt:lpstr>Metro</vt:lpstr>
      <vt:lpstr>1_Metro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Betty.Siu</dc:creator>
  <cp:lastModifiedBy>Kairos Wong</cp:lastModifiedBy>
  <cp:revision>121</cp:revision>
  <dcterms:created xsi:type="dcterms:W3CDTF">2011-07-26T18:09:08Z</dcterms:created>
  <dcterms:modified xsi:type="dcterms:W3CDTF">2023-07-30T22:52:13Z</dcterms:modified>
</cp:coreProperties>
</file>