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8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9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0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1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theme/theme12.xml" ContentType="application/vnd.openxmlformats-officedocument.theme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theme/theme13.xml" ContentType="application/vnd.openxmlformats-officedocument.theme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4.xml" ContentType="application/vnd.openxmlformats-officedocument.theme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  <p:sldMasterId id="2147483710" r:id="rId5"/>
    <p:sldMasterId id="2147483722" r:id="rId6"/>
    <p:sldMasterId id="2147483734" r:id="rId7"/>
    <p:sldMasterId id="2147483746" r:id="rId8"/>
    <p:sldMasterId id="2147483770" r:id="rId9"/>
    <p:sldMasterId id="2147483782" r:id="rId10"/>
    <p:sldMasterId id="2147483794" r:id="rId11"/>
    <p:sldMasterId id="2147483806" r:id="rId12"/>
    <p:sldMasterId id="2147483818" r:id="rId13"/>
    <p:sldMasterId id="2147488615" r:id="rId14"/>
    <p:sldMasterId id="2147488811" r:id="rId15"/>
  </p:sldMasterIdLst>
  <p:notesMasterIdLst>
    <p:notesMasterId r:id="rId45"/>
  </p:notesMasterIdLst>
  <p:sldIdLst>
    <p:sldId id="566" r:id="rId16"/>
    <p:sldId id="567" r:id="rId17"/>
    <p:sldId id="568" r:id="rId18"/>
    <p:sldId id="569" r:id="rId19"/>
    <p:sldId id="524" r:id="rId20"/>
    <p:sldId id="589" r:id="rId21"/>
    <p:sldId id="572" r:id="rId22"/>
    <p:sldId id="573" r:id="rId23"/>
    <p:sldId id="574" r:id="rId24"/>
    <p:sldId id="575" r:id="rId25"/>
    <p:sldId id="456" r:id="rId26"/>
    <p:sldId id="579" r:id="rId27"/>
    <p:sldId id="581" r:id="rId28"/>
    <p:sldId id="576" r:id="rId29"/>
    <p:sldId id="592" r:id="rId30"/>
    <p:sldId id="591" r:id="rId31"/>
    <p:sldId id="538" r:id="rId32"/>
    <p:sldId id="594" r:id="rId33"/>
    <p:sldId id="593" r:id="rId34"/>
    <p:sldId id="597" r:id="rId35"/>
    <p:sldId id="586" r:id="rId36"/>
    <p:sldId id="598" r:id="rId37"/>
    <p:sldId id="577" r:id="rId38"/>
    <p:sldId id="596" r:id="rId39"/>
    <p:sldId id="599" r:id="rId40"/>
    <p:sldId id="539" r:id="rId41"/>
    <p:sldId id="578" r:id="rId42"/>
    <p:sldId id="588" r:id="rId43"/>
    <p:sldId id="587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FF00"/>
    <a:srgbClr val="FFFF00"/>
    <a:srgbClr val="FFFF66"/>
    <a:srgbClr val="FF66FF"/>
    <a:srgbClr val="CCFFFF"/>
    <a:srgbClr val="19194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9" Type="http://schemas.openxmlformats.org/officeDocument/2006/relationships/slide" Target="slides/slide2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34" Type="http://schemas.openxmlformats.org/officeDocument/2006/relationships/slide" Target="slides/slide19.xml"/><Relationship Id="rId42" Type="http://schemas.openxmlformats.org/officeDocument/2006/relationships/slide" Target="slides/slide27.xml"/><Relationship Id="rId47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slide" Target="slides/slide23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41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slide" Target="slides/slide22.xml"/><Relationship Id="rId40" Type="http://schemas.openxmlformats.org/officeDocument/2006/relationships/slide" Target="slides/slide25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slide" Target="slides/slide21.xml"/><Relationship Id="rId49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4" Type="http://schemas.openxmlformats.org/officeDocument/2006/relationships/slide" Target="slides/slide2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slide" Target="slides/slide20.xml"/><Relationship Id="rId43" Type="http://schemas.openxmlformats.org/officeDocument/2006/relationships/slide" Target="slides/slide28.xml"/><Relationship Id="rId48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C0F7C1A-6491-4878-81CA-F3BDF260CC0E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D3FB552-6216-4224-8725-5911DCB37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390EF9-614A-4FD6-B7CC-FCAE1072262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BFB8FC-AC92-4A37-9BB7-B3B2704228E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3071A9-9373-4BFD-9CFC-391A51760A1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03899C-CF2D-415F-AE94-048D650B70D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03899C-CF2D-415F-AE94-048D650B70D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F3D6A1-C0DF-40B7-A022-F18D115C08F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CBED6F-4BE6-49B0-8963-039CEDD315B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03899C-CF2D-415F-AE94-048D650B70D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03899C-CF2D-415F-AE94-048D650B70D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4D6ED11-9B6E-46AA-B8D7-04BD2B7D670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4D6ED11-9B6E-46AA-B8D7-04BD2B7D670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B854E7-31F5-4134-BECC-288B665317C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03899C-CF2D-415F-AE94-048D650B70D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496072-F581-4A9C-A37F-5CD39138801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37E623-A8A5-4E0A-ABFA-7EA5A3F8F7B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5425EC-CEF2-4FFA-A1B2-432F69A8A5F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291A30-4A8E-4024-931F-104D1ACEE4E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64D813-4C65-4660-A638-30592596FB5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F73D1F6-42C1-4A52-8DBA-37BD1C9D469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227FC9-43B4-40AC-B599-DCE98B545C4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9022B4B-CE42-425C-A030-01412A77FCC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0485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50485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463416"/>
                  </a:outerShdw>
                </a:effectLst>
              </a:defRPr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DA3E9-233D-4380-B224-63CE8E8C0132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A8DAF-0696-4F5D-A036-9E0F7B477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7BED4-152A-476A-88DC-230212AF59A3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27DE9-4CBB-4786-A347-A2F5BE3D7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7BFC3-C52D-42EF-8C70-EFFF45B47BBF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E1C33-35DC-489B-9F57-688E653E9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D9BD1-0407-4DBE-8C15-160C56815990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9613F-9B4A-45B4-A0B1-BEFDB0BDA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hidden">
          <a:xfrm rot="16200000">
            <a:off x="3977481" y="-853281"/>
            <a:ext cx="1722438" cy="3429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1" descr="Facban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921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426B3-18F5-489D-8A76-219E3A153B9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BCA54-DCA6-4E29-B101-6ACC6B6590E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8E3E7-9F98-4345-B96B-250651CB323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FAF61-1B47-4C37-820E-E654AFA471D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E46FB-C176-4A15-A6E7-595DEB54751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908DF-7352-40F3-B35D-6B7A4152E45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DC581-6D73-4A44-9285-B252EC1AC7E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553AA-AA71-4F2D-B6EF-8CF7E6CC937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0A25F-8D50-44D5-82FD-F8E90969C1CE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7F03-4FEB-4DAC-8B2C-1BA297A34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D0BA8-4419-46F1-AB35-1A9B3824456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C7257-A7F6-4CFE-9099-906289F4384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4D0C4-A84D-4DDE-AC84-01D0F7CDCB4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17510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80D83-84E0-420F-BD70-4C906EBEA2B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BAF6E-7035-494A-8950-50EDCBA34B6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35451-ABC0-4882-8BAE-A49AFD641F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1B456-578B-4024-A01C-EF27C193F59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9D02C-835A-4F86-9106-24EC4EB1866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04EAC-E129-448D-858F-524732A13D4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DDE5C-B583-47A7-A1E9-CFFA978F38E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0FA5A-25D3-4B39-BBAF-F1860F956552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CA990-8C2C-4577-9F89-AF648CE38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61DAA-8BD5-46E6-B53A-2C886BB52BB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56C50-7D78-4303-91CE-4B82C8B2F9B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22678-5771-4801-982B-1CCCA43E493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381000"/>
            <a:ext cx="2135187" cy="5641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381000"/>
            <a:ext cx="6253163" cy="5641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37F02-7516-4556-8205-D325EF587E6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CC9F4-C313-47C0-91C8-D44C0D57E33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5BABF-6E1D-4595-9560-852A88FB00A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A5B74-E013-4F52-AD52-EC86D0DA5B3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68922-24D0-4FA6-A3FF-1C1E707C72C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3694A-BD8C-45E3-BDC6-7585BCFF939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9A905-7759-4369-9F3D-7C62A8B978C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64248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564249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7A450-C60E-490F-B0AB-28DB90352E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9A612-F8D1-4387-821B-6053F5E2084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57D2F-7DCA-436F-AE0A-82D54F100A5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28094-68E0-4719-B6A8-1B1D4FFF0EB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6244B-C999-4D63-81DA-BCB12F05BC6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0699A-E10D-4632-BDA4-2349438C879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28BF2-890A-45F4-8AB9-013D50A3C7A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6B198-53E7-4767-8E79-61111C0AB2B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24D41-0FC9-4A2E-BE07-9791CDE41E4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4E05D-5513-4F4F-9047-865A70591DC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AD7A4-6721-4BA1-8E4A-A59D2741137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109AE-DDBD-4247-949B-1077BDEE9F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8EA1D-0F5C-4A7C-9651-1B76BB693ED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F6DB7-F4C1-4ED3-A157-6158993460D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32E61-8665-41ED-BC10-D29F1D026EF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EFBCD-5367-4762-99D7-0238CCD5B6F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5DF26-426E-456E-A75C-514711C2E41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22B11-2CE6-4C66-B65F-51988585266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2436F8-A43C-458C-A595-1136EB94FFB4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507A56-7990-43BB-B223-CDFBC10EB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B64B1-7F60-440D-89DF-76D2B6D3B311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31A61-9ED9-4783-A52E-A520D2C9D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4E6DFD-88AB-45B7-AA0D-CB1181B9C5A6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690064-4ACB-4F72-BF91-C4868DECE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7E9F86-E920-49D0-92FD-CBC36058C35A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2DB409-20C8-453E-BDD1-FC70E33CF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AF9AE-5EA2-41F5-BD5E-77828069F9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F279CB-BB94-4FE8-9AFC-DA9CB751E0C5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0E2A28-E02A-4DC5-AF2D-18888C77E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53A01-FA37-4DA5-954F-53763C998B78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56B6A-1565-4700-BDCF-921868D4D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31588C-99C0-4B4E-B4B4-A5E05B378298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F84BEB-0473-43FB-9047-B3036AB71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05E99-6E99-4A25-9DCC-DE88AB8286B8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D5DFA-ABD7-450F-8AD5-E14806379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983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7398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B1A11D-ADCD-4E64-A6F0-01490EAE6ADD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40A3B3-7BAA-40B0-9BED-D54C40800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D6844-E954-4890-89B0-BA5E896DBB20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6A179-8AF8-4072-8497-9F438F3C6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FB3BA-8C83-44D0-975A-03FBD3C0F63F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888AF-3B2A-4963-A736-8EA81243E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C61F85-2585-4575-BA5B-DB107024D09A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28937E-F4F9-489B-9009-24E8FFC59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244FF-A05A-4E24-B136-4F5FBEB51D3D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62839-659E-4FA4-995F-4BFAFC918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0A7204-7CD9-409C-AF4B-D6B7B9397D2D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6976F7-280F-4859-B0B7-45E8DB0F8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5AE8E-CA51-4A4F-BB9F-3DE205607A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7710A5-9FBC-46A3-9D36-BBA81BFD1084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593E92-A0EE-4004-A672-64E2B3538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491B03-07EB-45EF-8B68-F72FBB8645BF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F12B26-7449-4B59-847E-87C0CB694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059DF-08DC-4915-9979-D2BDE461ABB7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A4A7F-77BE-45A0-849E-2BF705CF4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BF1379-CA93-48EF-AE01-DB7EF3708B91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20CEAC-68AF-4EC9-880D-87298A467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7E477-6275-47AD-BEA2-C0D70468C623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DC94D-6D0E-4700-ACD3-3B8BE5908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89DE44-C196-4C7A-AFDC-BF97ECB0DEDF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5A9D3C-A6D5-42F3-A2C3-AFCF23B51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C5AEC-17F1-4D3C-8457-A6EFCFD15359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D000D-3663-44DC-B3B8-331582512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3658E-F545-442E-B5BC-8318CAE8A8F8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9DEE0-C32D-4AAC-B286-A817F13BC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E4D09-AF5A-4B03-BBA6-4DC24AC983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4FD24-DCF9-4C82-AA5D-AB872FE4550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4C3F9-3AAD-4DE8-8551-BC57B10138D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B259C-9EE1-4EC3-BD66-22FF895544BD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63AA6-36E3-41ED-9EB0-9804F42CD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5551-5D6B-4B86-95CB-7C4BF0E939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11625-A05A-4BB0-9285-02BC26C670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9DDA9-42DE-4896-BC1C-6459807332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8C27E-588B-4831-A1D9-0AB5AAAC219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44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94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A403A-BDDA-4F0D-8407-409F15985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9C21A-0EC5-4F01-A7CC-8589A1444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49711-394A-447C-870D-5F11495D1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2A700-B2D9-4123-B420-C35E78338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2115C-7CE9-4CB5-A7F8-590D03017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199FF-F98E-4BC0-968F-D73C26D66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EC417-47F4-4913-A096-0492DB778225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7EDB6-8B65-4CDA-8EBF-8A160F9E5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C6A34-BE4C-4F32-8514-B3EB5512D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C8D73-053F-4BA6-93D9-242AEEFB4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B1996-26C9-4433-93EC-9CC3C010B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A59C2-0810-435A-A9F8-91D14A0DB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71D18-3AC2-4085-944A-C6D8F6B7D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BA288-A377-40A0-BF2F-E5ED3AC98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E33D2-E9E7-419D-88F2-1A068DE68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AD9A1-1DBA-487D-931A-0F253197F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57173-815F-47A6-8156-AE90873E7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27ED8-B023-433B-A071-E7762341C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0410-D1C2-433A-B157-3F1BBA6DE77B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DA6F1-AC9D-4E56-9AFA-9FE16D4E5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FBA94-1EBC-48FB-8533-5F4FEA300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9DBF4-22D5-4E90-826D-3493CA190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C9B9A-9550-4E62-9059-3CE8920E6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A6A21-414C-4C22-97FA-E4E91EC7F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BBCCD-057D-418E-BEDD-F31C6D0D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9F480-CCE3-4EAD-8152-74D995F3A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41274-CA94-40DE-8593-FB1DD3875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17863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7863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88A5F-C17A-4B63-9441-4F911AF6A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7F3EB-303A-4611-B866-2CF1B22C4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7B02A-EA6A-4FDB-A307-00EA71191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97196-83D4-4D2D-91BF-062D22818424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F668C-6687-44C5-8796-17E435ECA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783D1-FB80-439E-9F70-396FA0782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D9364-F8FA-4806-A595-B0CEEADA7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52C87-8005-4249-B874-A3DA184D9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BCA57-5DEE-4A01-9AE0-62C838D90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8AB21-54FA-4496-BDF6-EEA8EA8D9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6083B-5F0B-43AC-9BA8-D1A7E2E65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C077D-9AF4-4403-BED8-CDE0B92DB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4E813-7A80-44D7-9371-6C70945E2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24417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124417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fld id="{0FD6CDB0-EFAB-4CB5-AE54-FA4C581F72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F5264-FAC7-4B29-8D55-CE8088C7D6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DF508-FCE8-49AB-8761-5A3D178C7A76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66160-C646-4D87-898E-4FC729209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8E0A4-1AC6-49BA-8F95-D5ED4AE360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E08CD-6240-4D0A-B72A-F546C70B56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2AC5A-86D9-40E8-8CA3-77BCAB7B80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DD364-7F09-49D9-B157-C7517EECD2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D115D-C1BD-43A2-B6FD-119AEC34DE6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45866-83DA-41E8-8475-C59E83B00B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F13F0-0D3A-498A-A45C-B5A0D0EE4C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37D7C-50D9-4AF2-B630-C75895F683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CAF1F-45E5-4655-9E0C-391F9E93DE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2482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482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3B30-E36F-4309-A264-6109AD3B1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3D91C-5A6A-4078-90E2-CD645FE58491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4BE4F-DB69-4092-994B-8B2FB4634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84720-D15F-403A-821C-436581FF3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4B61-5F49-49B5-AE8D-F3AB1C5D5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E75F1-A53E-4DE2-8FFE-A95AFD672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4217A-22B2-491B-97A9-618A831B2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442A7-D47F-4E41-BFC6-ADBABE04F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F27E9-801C-4E70-9A68-359133F12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D0D89-1592-452A-A8D4-07A556894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D5566-0F84-4F97-9703-E7FDCF757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A44-ACB0-4AEF-A0B1-2C7A7FDEA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71DF3-F7D5-4CFC-BCCF-7E8B1DC30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5C3C8-A34C-430B-BC4A-2A7791031C21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F3E7D-10EC-4D6E-8CCC-A188ED9DF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7"/>
              <a:ext cx="4299" cy="3371"/>
              <a:chOff x="0" y="1"/>
              <a:chExt cx="5533" cy="434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1"/>
                <a:ext cx="5470" cy="4340"/>
                <a:chOff x="0" y="1"/>
                <a:chExt cx="5470" cy="434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8"/>
                    <a:ext cx="2919" cy="214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 Black" pitchFamily="34" charset="0"/>
                      <a:cs typeface="+mn-cs"/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 Black" pitchFamily="34" charset="0"/>
                      <a:cs typeface="+mn-cs"/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1"/>
                  <a:ext cx="5470" cy="4340"/>
                  <a:chOff x="0" y="1"/>
                  <a:chExt cx="5470" cy="434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44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7"/>
                      <a:ext cx="1813" cy="34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29"/>
                      <a:ext cx="1736" cy="30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2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0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21"/>
                      <a:ext cx="662" cy="33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1"/>
                      <a:ext cx="1677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3"/>
                      <a:ext cx="662" cy="33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7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1"/>
                    <a:ext cx="635" cy="1534"/>
                    <a:chOff x="1935" y="29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28" y="928"/>
                      <a:ext cx="1063" cy="21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7"/>
                      <a:ext cx="569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69"/>
                      <a:ext cx="663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4"/>
                    <a:ext cx="1015" cy="1463"/>
                    <a:chOff x="2936" y="162"/>
                    <a:chExt cx="1015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2"/>
                      <a:ext cx="1156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6" y="261"/>
                      <a:ext cx="624" cy="42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6" y="2578"/>
                      <a:ext cx="1596" cy="30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3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01" y="2696"/>
                      <a:ext cx="1713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02" y="3904"/>
                      <a:ext cx="917" cy="46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1" cy="2424"/>
                    <a:chOff x="3181" y="1867"/>
                    <a:chExt cx="881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7" cy="30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8" y="3615"/>
                      <a:ext cx="882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1" cy="2385"/>
                    <a:chOff x="3006" y="1984"/>
                    <a:chExt cx="621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599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7" y="3746"/>
                      <a:ext cx="859" cy="38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1"/>
                      <a:ext cx="147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8" cy="2185"/>
                    <a:chOff x="2287" y="2135"/>
                    <a:chExt cx="428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9" y="2759"/>
                      <a:ext cx="1437" cy="1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0" y="3785"/>
                      <a:ext cx="770" cy="29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4"/>
                    <a:ext cx="2568" cy="2048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7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7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6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4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141632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1632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7BE23-4A9B-4714-8576-796DEA0AC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0669D-094C-4DC0-BA34-D120B7F12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8CCA6-2C2E-48D3-8D82-D4A10157E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ECA77-6B1C-43D9-A5BD-E9134C4D0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63FC4-2550-495A-B331-1551687BA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BC1C9-66D6-47A1-9EC0-5C9A8159A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2DA83-5B5A-4939-AE65-3972643D5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1AF11-E922-4C03-94FE-7E6377FF8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43BFA-6628-46D1-BF85-E1160EC1A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B3ECC-A6EC-412C-BA76-4431BEEFA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8F14A-6A10-4DD2-AA0F-7C2EB8146D4F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342B1-8E1D-4EF0-8049-3692BAE27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7E701-E0EE-4749-852C-92F01C89A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76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AF17D-0236-443D-A123-910815DFE1F3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995AB-77B4-4AAE-8DAC-B50CF5E1C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4FD39-9B29-4454-9069-A87FE7523787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981D0-E893-4079-8091-C62D1B3DB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17DC6-2513-46F8-A9EB-499607317EDA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93EE4-BC08-4952-9A10-915354246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B5FEB-4C0E-4139-B6FD-9ABEA1399D0E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944FD-1BF2-40FD-A2C9-3EF6E7139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FA51A-AC0D-40BD-A417-EA97131BF7AF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E661D-197D-40F9-81C3-A81747848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46BE7-7D71-495D-A34C-17D27A55EF46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B2690-0134-4A73-82A5-BDCFF482C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AB3DF-0CE1-4FD8-B643-C0CEEA4A22AC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91BE9-8D36-4644-98BB-ADBA4ADA2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40DFC-0BF5-41C4-ACC2-FC262CB165C0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F4B6A-2720-41F3-B5DF-8FEF254F6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5B051-591D-4F01-BF0F-23214A069AC1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27BED-1D13-4A6B-A5A0-639A6D8BA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41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6.xml"/><Relationship Id="rId1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40.xml"/><Relationship Id="rId11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39.xml"/><Relationship Id="rId10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138.xml"/><Relationship Id="rId9" Type="http://schemas.openxmlformats.org/officeDocument/2006/relationships/slideLayout" Target="../slideLayouts/slideLayout14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3.xml"/><Relationship Id="rId3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2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7.xml"/><Relationship Id="rId1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51.xml"/><Relationship Id="rId11" Type="http://schemas.openxmlformats.org/officeDocument/2006/relationships/slideLayout" Target="../slideLayouts/slideLayout156.xml"/><Relationship Id="rId5" Type="http://schemas.openxmlformats.org/officeDocument/2006/relationships/slideLayout" Target="../slideLayouts/slideLayout150.xml"/><Relationship Id="rId10" Type="http://schemas.openxmlformats.org/officeDocument/2006/relationships/slideLayout" Target="../slideLayouts/slideLayout155.xml"/><Relationship Id="rId4" Type="http://schemas.openxmlformats.org/officeDocument/2006/relationships/slideLayout" Target="../slideLayouts/slideLayout149.xml"/><Relationship Id="rId9" Type="http://schemas.openxmlformats.org/officeDocument/2006/relationships/slideLayout" Target="../slideLayouts/slideLayout154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4.xml"/><Relationship Id="rId3" Type="http://schemas.openxmlformats.org/officeDocument/2006/relationships/slideLayout" Target="../slideLayouts/slideLayout159.xml"/><Relationship Id="rId7" Type="http://schemas.openxmlformats.org/officeDocument/2006/relationships/slideLayout" Target="../slideLayouts/slideLayout163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62.xml"/><Relationship Id="rId11" Type="http://schemas.openxmlformats.org/officeDocument/2006/relationships/slideLayout" Target="../slideLayouts/slideLayout167.xml"/><Relationship Id="rId5" Type="http://schemas.openxmlformats.org/officeDocument/2006/relationships/slideLayout" Target="../slideLayouts/slideLayout161.xml"/><Relationship Id="rId10" Type="http://schemas.openxmlformats.org/officeDocument/2006/relationships/slideLayout" Target="../slideLayouts/slideLayout166.xml"/><Relationship Id="rId4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99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0381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81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0381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0381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50381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381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381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382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382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50382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0382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82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82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82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82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82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0383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50383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45A76E7B-AF55-45C4-ACAD-D08AB58FAC7A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0383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38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305E4E05-1A3C-42DF-8A44-B7642891E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0" r:id="rId1"/>
    <p:sldLayoutId id="2147488845" r:id="rId2"/>
    <p:sldLayoutId id="2147488846" r:id="rId3"/>
    <p:sldLayoutId id="2147488847" r:id="rId4"/>
    <p:sldLayoutId id="2147488848" r:id="rId5"/>
    <p:sldLayoutId id="2147488849" r:id="rId6"/>
    <p:sldLayoutId id="2147488850" r:id="rId7"/>
    <p:sldLayoutId id="2147488851" r:id="rId8"/>
    <p:sldLayoutId id="2147488852" r:id="rId9"/>
    <p:sldLayoutId id="2147488853" r:id="rId10"/>
    <p:sldLayoutId id="2147488854" r:id="rId11"/>
    <p:sldLayoutId id="214748885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PMingLiU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PMingLiU" pitchFamily="18" charset="-12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39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40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41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42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43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44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45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pic>
        <p:nvPicPr>
          <p:cNvPr id="10250" name="Picture 10" descr="Facbann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91149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11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115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93064F4D-729C-42E3-AD36-AD6592E98D8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8" r:id="rId1"/>
    <p:sldLayoutId id="2147488938" r:id="rId2"/>
    <p:sldLayoutId id="2147488939" r:id="rId3"/>
    <p:sldLayoutId id="2147488940" r:id="rId4"/>
    <p:sldLayoutId id="2147488941" r:id="rId5"/>
    <p:sldLayoutId id="2147488942" r:id="rId6"/>
    <p:sldLayoutId id="2147488943" r:id="rId7"/>
    <p:sldLayoutId id="2147488944" r:id="rId8"/>
    <p:sldLayoutId id="2147488945" r:id="rId9"/>
    <p:sldLayoutId id="2147488946" r:id="rId10"/>
    <p:sldLayoutId id="21474889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itchFamily="2" charset="2"/>
        <a:buChar char="®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Char char="®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3810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752600"/>
            <a:ext cx="8540750" cy="427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31C5CCC-C370-4528-B604-5A0FEDEE20E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99" r:id="rId1"/>
    <p:sldLayoutId id="2147488948" r:id="rId2"/>
    <p:sldLayoutId id="2147488949" r:id="rId3"/>
    <p:sldLayoutId id="2147488950" r:id="rId4"/>
    <p:sldLayoutId id="2147488951" r:id="rId5"/>
    <p:sldLayoutId id="2147488952" r:id="rId6"/>
    <p:sldLayoutId id="2147488953" r:id="rId7"/>
    <p:sldLayoutId id="2147488954" r:id="rId8"/>
    <p:sldLayoutId id="2147488955" r:id="rId9"/>
    <p:sldLayoutId id="2147488956" r:id="rId10"/>
    <p:sldLayoutId id="21474889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3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A5EB6A2-164E-4286-9F70-2972A827661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58" r:id="rId1"/>
    <p:sldLayoutId id="2147488959" r:id="rId2"/>
    <p:sldLayoutId id="2147488960" r:id="rId3"/>
    <p:sldLayoutId id="2147488961" r:id="rId4"/>
    <p:sldLayoutId id="2147488962" r:id="rId5"/>
    <p:sldLayoutId id="2147488963" r:id="rId6"/>
    <p:sldLayoutId id="2147488964" r:id="rId7"/>
    <p:sldLayoutId id="2147488965" r:id="rId8"/>
    <p:sldLayoutId id="2147488966" r:id="rId9"/>
    <p:sldLayoutId id="2147488967" r:id="rId10"/>
    <p:sldLayoutId id="21474889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6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A7ED747-B268-4B8C-9140-1BC39746430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69" r:id="rId1"/>
    <p:sldLayoutId id="2147488970" r:id="rId2"/>
    <p:sldLayoutId id="2147488971" r:id="rId3"/>
    <p:sldLayoutId id="2147488972" r:id="rId4"/>
    <p:sldLayoutId id="2147488973" r:id="rId5"/>
    <p:sldLayoutId id="2147488974" r:id="rId6"/>
    <p:sldLayoutId id="2147488975" r:id="rId7"/>
    <p:sldLayoutId id="2147488976" r:id="rId8"/>
    <p:sldLayoutId id="2147488977" r:id="rId9"/>
    <p:sldLayoutId id="2147488978" r:id="rId10"/>
    <p:sldLayoutId id="21474889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34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0B123423-F21B-42C3-A225-B008DCD56029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FD405152-499C-4883-851C-42369CF13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000" r:id="rId1"/>
    <p:sldLayoutId id="2147488980" r:id="rId2"/>
    <p:sldLayoutId id="2147489001" r:id="rId3"/>
    <p:sldLayoutId id="2147489002" r:id="rId4"/>
    <p:sldLayoutId id="2147489003" r:id="rId5"/>
    <p:sldLayoutId id="2147488981" r:id="rId6"/>
    <p:sldLayoutId id="2147489004" r:id="rId7"/>
    <p:sldLayoutId id="2147488982" r:id="rId8"/>
    <p:sldLayoutId id="2147489005" r:id="rId9"/>
    <p:sldLayoutId id="2147488983" r:id="rId10"/>
    <p:sldLayoutId id="21474889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37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 smtClean="0">
                <a:solidFill>
                  <a:schemeClr val="tx2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58057512-D572-42B8-A9D1-F50D72B79AE6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5C873529-605A-41C3-9F55-0B04166A2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006" r:id="rId1"/>
    <p:sldLayoutId id="2147488985" r:id="rId2"/>
    <p:sldLayoutId id="2147489007" r:id="rId3"/>
    <p:sldLayoutId id="2147489008" r:id="rId4"/>
    <p:sldLayoutId id="2147489009" r:id="rId5"/>
    <p:sldLayoutId id="2147488986" r:id="rId6"/>
    <p:sldLayoutId id="2147489010" r:id="rId7"/>
    <p:sldLayoutId id="2147488987" r:id="rId8"/>
    <p:sldLayoutId id="2147489011" r:id="rId9"/>
    <p:sldLayoutId id="2147488988" r:id="rId10"/>
    <p:sldLayoutId id="21474889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99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6320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0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0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0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0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0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0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2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2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2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322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63224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563225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56322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2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9B39FFA8-CCF8-4416-A995-F3325E4E29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63228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1" r:id="rId1"/>
    <p:sldLayoutId id="2147488856" r:id="rId2"/>
    <p:sldLayoutId id="2147488857" r:id="rId3"/>
    <p:sldLayoutId id="2147488858" r:id="rId4"/>
    <p:sldLayoutId id="2147488859" r:id="rId5"/>
    <p:sldLayoutId id="2147488860" r:id="rId6"/>
    <p:sldLayoutId id="2147488861" r:id="rId7"/>
    <p:sldLayoutId id="2147488862" r:id="rId8"/>
    <p:sldLayoutId id="2147488863" r:id="rId9"/>
    <p:sldLayoutId id="2147488864" r:id="rId10"/>
    <p:sldLayoutId id="21474888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PMingLiU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kumimoji="1" sz="32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kumimoji="1" sz="24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PMingLiU" pitchFamily="18" charset="-12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99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82841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3081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284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284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84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84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84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6E64120F-95B5-485E-B569-459915F47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92" r:id="rId1"/>
    <p:sldLayoutId id="2147488866" r:id="rId2"/>
    <p:sldLayoutId id="2147488867" r:id="rId3"/>
    <p:sldLayoutId id="2147488868" r:id="rId4"/>
    <p:sldLayoutId id="2147488869" r:id="rId5"/>
    <p:sldLayoutId id="2147488870" r:id="rId6"/>
    <p:sldLayoutId id="2147488871" r:id="rId7"/>
    <p:sldLayoutId id="2147488872" r:id="rId8"/>
    <p:sldLayoutId id="2147488873" r:id="rId9"/>
    <p:sldLayoutId id="2147488874" r:id="rId10"/>
    <p:sldLayoutId id="2147488875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38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8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8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F0FD956-EDCA-43AF-96CF-96B5B93DB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76" r:id="rId1"/>
    <p:sldLayoutId id="2147488877" r:id="rId2"/>
    <p:sldLayoutId id="2147488878" r:id="rId3"/>
    <p:sldLayoutId id="2147488879" r:id="rId4"/>
    <p:sldLayoutId id="2147488880" r:id="rId5"/>
    <p:sldLayoutId id="2147488881" r:id="rId6"/>
    <p:sldLayoutId id="2147488882" r:id="rId7"/>
    <p:sldLayoutId id="2147488883" r:id="rId8"/>
    <p:sldLayoutId id="2147488884" r:id="rId9"/>
    <p:sldLayoutId id="2147488885" r:id="rId10"/>
    <p:sldLayoutId id="2147488886" r:id="rId11"/>
    <p:sldLayoutId id="214748888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17760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7760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7760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7760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7760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7760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7760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17761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7761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7761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1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1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04CA90F5-8278-4900-AA65-94FE716D5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3" r:id="rId1"/>
    <p:sldLayoutId id="2147488888" r:id="rId2"/>
    <p:sldLayoutId id="2147488889" r:id="rId3"/>
    <p:sldLayoutId id="2147488890" r:id="rId4"/>
    <p:sldLayoutId id="2147488891" r:id="rId5"/>
    <p:sldLayoutId id="2147488892" r:id="rId6"/>
    <p:sldLayoutId id="2147488893" r:id="rId7"/>
    <p:sldLayoutId id="2147488894" r:id="rId8"/>
    <p:sldLayoutId id="2147488895" r:id="rId9"/>
    <p:sldLayoutId id="2147488896" r:id="rId10"/>
    <p:sldLayoutId id="21474888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1243139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cs typeface="+mn-cs"/>
              </a:endParaRPr>
            </a:p>
          </p:txBody>
        </p:sp>
        <p:sp>
          <p:nvSpPr>
            <p:cNvPr id="1243140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3141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3142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3143" name="Freeform 7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3144" name="Freeform 8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3145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3146" name="Freeform 10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614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2431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4314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4315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2A9E579-FF2F-4BAA-814A-8592191FA5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1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4" r:id="rId1"/>
    <p:sldLayoutId id="2147488898" r:id="rId2"/>
    <p:sldLayoutId id="2147488899" r:id="rId3"/>
    <p:sldLayoutId id="2147488900" r:id="rId4"/>
    <p:sldLayoutId id="2147488901" r:id="rId5"/>
    <p:sldLayoutId id="2147488902" r:id="rId6"/>
    <p:sldLayoutId id="2147488903" r:id="rId7"/>
    <p:sldLayoutId id="2147488904" r:id="rId8"/>
    <p:sldLayoutId id="2147488905" r:id="rId9"/>
    <p:sldLayoutId id="2147488906" r:id="rId10"/>
    <p:sldLayoutId id="21474889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2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72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1D9BFEDA-0419-4B44-87DD-78C4E52F1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2472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2472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2472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12472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12472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12472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12472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2472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12472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cs typeface="+mn-cs"/>
              </a:endParaRPr>
            </a:p>
          </p:txBody>
        </p:sp>
      </p:grpSp>
      <p:sp>
        <p:nvSpPr>
          <p:cNvPr id="717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472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95" r:id="rId1"/>
    <p:sldLayoutId id="2147488908" r:id="rId2"/>
    <p:sldLayoutId id="2147488909" r:id="rId3"/>
    <p:sldLayoutId id="2147488910" r:id="rId4"/>
    <p:sldLayoutId id="2147488911" r:id="rId5"/>
    <p:sldLayoutId id="2147488912" r:id="rId6"/>
    <p:sldLayoutId id="2147488913" r:id="rId7"/>
    <p:sldLayoutId id="2147488914" r:id="rId8"/>
    <p:sldLayoutId id="2147488915" r:id="rId9"/>
    <p:sldLayoutId id="2147488916" r:id="rId10"/>
    <p:sldLayoutId id="21474889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8200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415172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  <p:sp>
            <p:nvSpPr>
              <p:cNvPr id="141517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</p:grpSp>
        <p:grpSp>
          <p:nvGrpSpPr>
            <p:cNvPr id="8201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415175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  <p:sp>
            <p:nvSpPr>
              <p:cNvPr id="1415176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</p:grpSp>
        <p:grpSp>
          <p:nvGrpSpPr>
            <p:cNvPr id="8202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41517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  <p:sp>
            <p:nvSpPr>
              <p:cNvPr id="141517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</p:grpSp>
        <p:grpSp>
          <p:nvGrpSpPr>
            <p:cNvPr id="8203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8204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415182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 Black" pitchFamily="34" charset="0"/>
                    <a:cs typeface="+mn-cs"/>
                  </a:endParaRPr>
                </a:p>
              </p:txBody>
            </p:sp>
            <p:sp>
              <p:nvSpPr>
                <p:cNvPr id="1415183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 Black" pitchFamily="34" charset="0"/>
                    <a:cs typeface="+mn-cs"/>
                  </a:endParaRPr>
                </a:p>
              </p:txBody>
            </p:sp>
          </p:grpSp>
          <p:grpSp>
            <p:nvGrpSpPr>
              <p:cNvPr id="8205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8228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41518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8" y="2236"/>
                    <a:ext cx="1699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18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64" y="3104"/>
                    <a:ext cx="835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29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415189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190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0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41519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19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1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415195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07" y="1616"/>
                    <a:ext cx="1680" cy="3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196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1" cy="51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2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41519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19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4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3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415201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02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49"/>
                    <a:ext cx="755" cy="36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4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41520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846" y="1128"/>
                    <a:ext cx="1302" cy="2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0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5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415207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66" y="2351"/>
                    <a:ext cx="1726" cy="29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08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6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41521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797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1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7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415213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14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5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8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41521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1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9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415219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74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20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0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41522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2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26"/>
                    <a:ext cx="755" cy="36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1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415225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26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2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4152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3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415231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32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4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41523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3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5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415237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38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6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41524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42" y="915"/>
                    <a:ext cx="1040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4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7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415243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05" y="1022"/>
                    <a:ext cx="1229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44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47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8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41524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4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46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1415248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415249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51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415251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71" y="927"/>
                    <a:ext cx="104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52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2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41525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5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3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415257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58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4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41526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6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34" y="3429"/>
                    <a:ext cx="907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5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415263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64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91" y="3603"/>
                    <a:ext cx="82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6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41526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336" y="2658"/>
                    <a:ext cx="172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6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667" y="3848"/>
                    <a:ext cx="920" cy="4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7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415269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70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8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41527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11" y="2454"/>
                    <a:ext cx="164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7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523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9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415275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44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76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6" y="3659"/>
                    <a:ext cx="851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60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41527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27" y="2677"/>
                    <a:ext cx="1432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7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640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61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415281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82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697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1415283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84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85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86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87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88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89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0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1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2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3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4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5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6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7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8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9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300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301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302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303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304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819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1530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530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530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25A8F7E6-2A95-49D2-8575-F8721A60C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6" r:id="rId1"/>
    <p:sldLayoutId id="2147488918" r:id="rId2"/>
    <p:sldLayoutId id="2147488919" r:id="rId3"/>
    <p:sldLayoutId id="2147488920" r:id="rId4"/>
    <p:sldLayoutId id="2147488921" r:id="rId5"/>
    <p:sldLayoutId id="2147488922" r:id="rId6"/>
    <p:sldLayoutId id="2147488923" r:id="rId7"/>
    <p:sldLayoutId id="2147488924" r:id="rId8"/>
    <p:sldLayoutId id="2147488925" r:id="rId9"/>
    <p:sldLayoutId id="2147488926" r:id="rId10"/>
    <p:sldLayoutId id="21474889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fld id="{B604254A-A2F8-4EDC-BCA5-18BEF891168A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fld id="{95F50D6A-F571-4830-B615-A3D4DD7A8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9224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663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63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63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63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63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2663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3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663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266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7" r:id="rId1"/>
    <p:sldLayoutId id="2147488928" r:id="rId2"/>
    <p:sldLayoutId id="2147488929" r:id="rId3"/>
    <p:sldLayoutId id="2147488930" r:id="rId4"/>
    <p:sldLayoutId id="2147488931" r:id="rId5"/>
    <p:sldLayoutId id="2147488932" r:id="rId6"/>
    <p:sldLayoutId id="2147488933" r:id="rId7"/>
    <p:sldLayoutId id="2147488934" r:id="rId8"/>
    <p:sldLayoutId id="2147488935" r:id="rId9"/>
    <p:sldLayoutId id="2147488936" r:id="rId10"/>
    <p:sldLayoutId id="2147488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%E5%B1%AC%E9%9D%88&amp;source=images&amp;cd=&amp;cad=rja&amp;docid=zrO5seJlYVv1PM&amp;tbnid=CcIhwTgF1kXHQM:&amp;ved=0CAUQjRw&amp;url=http%3A%2F%2Fjgospel.net%2Fspiritual-living%2Fspiritual-voice%2F%25E5%25B1%25AC%25E9%259D%2588%25E7%259A%2584%25E7%259C%25BC%25E7%259D%259B.c44162.aspx&amp;ei=gNvJUZHyEOGViAKR6oCwAg&amp;bvm=bv.48340889,d.cGE&amp;psig=AFQjCNFuIlcm7AXvPqtp4TD9I_b3feP8nQ&amp;ust=137226981442397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3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%E8%BF%B7%E6%83%98&amp;source=images&amp;cd=&amp;cad=rja&amp;docid=cfOCJmS6WG_OAM&amp;tbnid=aQTItCqSy6ZBhM:&amp;ved=0CAUQjRw&amp;url=http%3A%2F%2Fwww.flickr.com%2Fphotos%2Fblackstation%2F8650213687%2F&amp;ei=U9zJUcurA4bliAL6pIDoBA&amp;psig=AFQjCNHP8WSjJCMT4XwqLv5Ki2CeW6_L0A&amp;ust=137226998237409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%E7%A3%81%E7%9F%B3&amp;source=images&amp;cd=&amp;cad=rja&amp;docid=WAbT27zkgtS07M&amp;tbnid=Mj107uV_lXM33M:&amp;ved=0CAUQjRw&amp;url=http%3A%2F%2Fcontest.japias.jp%2Ftqj2004%2F70327%2Fstudy.html&amp;ei=1u7JUaCJBoysqQGF2IBY&amp;psig=AFQjCNElQX8VkB01oB_YrOtfDjj7uLNpOQ&amp;ust=1372274721355312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%E5%9F%BA%E7%9D%A3%E5%AF%B6%E5%BA%A7&amp;source=images&amp;cd=&amp;cad=rja&amp;docid=1d3l0Xc653OhRM&amp;tbnid=sG9phyIjfGGGqM:&amp;ved=0CAUQjRw&amp;url=https%3A%2F%2Fwww.facebook.com%2FTaiWanJiDuZhangLaoJiaoHuiEnNongJiaoHui&amp;ei=BPDJUd-UEJTFqQH_wYDoCg&amp;psig=AFQjCNExoX8NMF_KxgbLrIbsfZkZ3BF4hA&amp;ust=1372275031576389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2.xml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%E5%B1%AC%E9%9D%88&amp;source=images&amp;cd=&amp;cad=rja&amp;docid=zrO5seJlYVv1PM&amp;tbnid=CcIhwTgF1kXHQM:&amp;ved=0CAUQjRw&amp;url=http%3A%2F%2Fjgospel.net%2Fspiritual-living%2Fspiritual-voice%2F%25E5%25B1%25AC%25E9%259D%2588%25E7%259A%2584%25E7%259C%25BC%25E7%259D%259B.c44162.aspx&amp;ei=gNvJUZHyEOGViAKR6oCwAg&amp;bvm=bv.48340889,d.cGE&amp;psig=AFQjCNFuIlcm7AXvPqtp4TD9I_b3feP8nQ&amp;ust=1372269814423979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2.xml"/><Relationship Id="rId4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683568" y="765175"/>
            <a:ext cx="7850187" cy="175432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TW" altLang="en-US" sz="4000" b="1" dirty="0">
                <a:solidFill>
                  <a:srgbClr val="00FF00"/>
                </a:solidFill>
              </a:rPr>
              <a:t>     </a:t>
            </a:r>
            <a:r>
              <a:rPr lang="zh-TW" altLang="en-US" sz="4800" b="1" dirty="0">
                <a:solidFill>
                  <a:srgbClr val="00FF00"/>
                </a:solidFill>
              </a:rPr>
              <a:t>論盡屬靈</a:t>
            </a:r>
            <a:endParaRPr lang="en-US" altLang="zh-TW" sz="4800" b="1" dirty="0">
              <a:solidFill>
                <a:srgbClr val="00FF00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TW" sz="4000" b="1" i="1" dirty="0">
                <a:solidFill>
                  <a:srgbClr val="00FF00"/>
                </a:solidFill>
              </a:rPr>
              <a:t>                           </a:t>
            </a:r>
            <a:r>
              <a:rPr lang="zh-TW" altLang="en-US" sz="2400" b="1" i="1" dirty="0"/>
              <a:t>（哥林多前書  </a:t>
            </a:r>
            <a:r>
              <a:rPr lang="en-US" altLang="zh-TW" sz="2400" b="1" i="1" dirty="0"/>
              <a:t>12:1</a:t>
            </a:r>
            <a:r>
              <a:rPr lang="zh-TW" altLang="en-US" sz="2400" b="1" i="1" dirty="0"/>
              <a:t> </a:t>
            </a:r>
            <a:r>
              <a:rPr lang="en-US" altLang="zh-TW" sz="2400" b="1" i="1" dirty="0"/>
              <a:t>–3</a:t>
            </a:r>
            <a:r>
              <a:rPr lang="zh-TW" altLang="en-US" sz="2400" b="1" i="1" dirty="0"/>
              <a:t>）</a:t>
            </a:r>
            <a:endParaRPr lang="en-US" altLang="zh-TW" sz="4000" b="1" i="1" dirty="0"/>
          </a:p>
        </p:txBody>
      </p:sp>
      <p:pic>
        <p:nvPicPr>
          <p:cNvPr id="285698" name="Picture 2" descr="http://jgospel.net/media/44162/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2885216"/>
            <a:ext cx="4320480" cy="34265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31913" y="836613"/>
            <a:ext cx="7343775" cy="1127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弟兄們，論到屬靈的，</a:t>
            </a:r>
            <a:endParaRPr lang="en-US" altLang="zh-TW" sz="3200" b="1" dirty="0">
              <a:cs typeface="+mn-cs"/>
            </a:endParaRPr>
          </a:p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solidFill>
                  <a:srgbClr val="FFFF00"/>
                </a:solidFill>
                <a:cs typeface="+mn-cs"/>
              </a:rPr>
              <a:t>我不願意你們不明白</a:t>
            </a:r>
            <a:r>
              <a:rPr lang="zh-TW" altLang="en-US" sz="3200" b="1" dirty="0">
                <a:cs typeface="+mn-cs"/>
              </a:rPr>
              <a:t>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508625" y="1989138"/>
            <a:ext cx="3095625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Box 3"/>
          <p:cNvSpPr txBox="1">
            <a:spLocks noChangeArrowheads="1"/>
          </p:cNvSpPr>
          <p:nvPr/>
        </p:nvSpPr>
        <p:spPr bwMode="auto">
          <a:xfrm>
            <a:off x="539750" y="1196975"/>
            <a:ext cx="8064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344613" algn="l"/>
              </a:tabLst>
            </a:pPr>
            <a:r>
              <a:rPr lang="zh-TW" altLang="en-US" sz="4000" b="1">
                <a:latin typeface="Century Schoolbook" pitchFamily="18" charset="0"/>
              </a:rPr>
              <a:t>一、人在</a:t>
            </a:r>
            <a:r>
              <a:rPr lang="zh-TW" altLang="en-US" sz="4000" b="1">
                <a:solidFill>
                  <a:srgbClr val="FFFF00"/>
                </a:solidFill>
                <a:latin typeface="Century Schoolbook" pitchFamily="18" charset="0"/>
              </a:rPr>
              <a:t>魅力與狂熱</a:t>
            </a:r>
            <a:r>
              <a:rPr lang="zh-TW" altLang="en-US" sz="4000" b="1">
                <a:latin typeface="Century Schoolbook" pitchFamily="18" charset="0"/>
              </a:rPr>
              <a:t>裡容易迷惘</a:t>
            </a:r>
            <a:endParaRPr lang="en-US" altLang="zh-TW" sz="4000" b="1">
              <a:latin typeface="Century Schoolbook" pitchFamily="18" charset="0"/>
            </a:endParaRPr>
          </a:p>
          <a:p>
            <a:pPr algn="r">
              <a:spcBef>
                <a:spcPts val="2400"/>
              </a:spcBef>
              <a:tabLst>
                <a:tab pos="1344613" algn="l"/>
              </a:tabLst>
            </a:pPr>
            <a:r>
              <a:rPr lang="en-US" sz="2400" b="1">
                <a:latin typeface="Monotype Corsiva" pitchFamily="66" charset="0"/>
              </a:rPr>
              <a:t>(v. </a:t>
            </a:r>
            <a:r>
              <a:rPr lang="en-US" altLang="zh-TW" sz="2400" b="1">
                <a:latin typeface="Monotype Corsiva" pitchFamily="66" charset="0"/>
              </a:rPr>
              <a:t>1</a:t>
            </a:r>
            <a:r>
              <a:rPr lang="en-US" sz="2400" b="1">
                <a:latin typeface="Monotype Corsiva" pitchFamily="66" charset="0"/>
              </a:rPr>
              <a:t>)</a:t>
            </a:r>
            <a:endParaRPr lang="en-CA" sz="2400" b="1">
              <a:latin typeface="Monotype Corsiva" pitchFamily="66" charset="0"/>
            </a:endParaRPr>
          </a:p>
        </p:txBody>
      </p:sp>
      <p:pic>
        <p:nvPicPr>
          <p:cNvPr id="37893" name="Picture 5" descr="http://farm9.staticflickr.com/8248/8650213687_0dfbcb4dc1_z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2708920"/>
            <a:ext cx="4223792" cy="2811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04" name="AutoShape 7" descr="data:image/jpeg;base64,/9j/4AAQSkZJRgABAQAAAQABAAD/2wCEAAkGBhQSERUUExMWFBQWFxYXFxUYGBcaFxwUGBgVFxUaFxgYGyceGBojGRQXHy8gJCcpLCwsFR4xNTAqNSYrLCkBCQoKBQUFDQUFDSkYEhgpKSkpKSkpKSkpKSkpKSkpKSkpKSkpKSkpKSkpKSkpKSkpKSkpKSkpKSkpKSkpKSkpKf/AABEIAMIBAwMBIgACEQEDEQH/xAAcAAABBQEBAQAAAAAAAAAAAAAGAAIDBAUHAQj/xABGEAACAQIEAgcDCAcGBgMAAAABAgMAEQQFEiExQQYTIlFhcYGRsdEHMkJSU5KhwRQjYoKi4fAVM0NjctIWJIOy4vElVJP/xAAUAQEAAAAAAAAAAAAAAAAAAAAA/8QAFBEBAAAAAAAAAAAAAAAAAAAAAP/aAAwDAQACEQMRAD8A4hK1zfvplTyw9kMOF7HuB5b87jf0qCgVKlSoFSpUqBUqVKgVXs4N5P3E/wC0VRq1mLXf91f+0UFWlSpUEkRrRweOKmssGpYn7+FATT5/JKANVrDme6s7GMSL8fGqUUG41Gw76v4jGFl0kgLa3DcAUGQ6E8qjZfGrpm1KQLWHO25qm6UFrLj2rWG/fUmYMCdtgNqpI1uBsa8dydzvQWsNhhbUxHlUM4BOx2qMPVvBoL3fhbbuvyoKsYA3PpTGa9WMQ4a9zuP62qvag8pVIFvwpaRvfjyoI6enjw/KvQBvy7q9dl0j63PuoI2415XpFeUCpURdEc4gwkvW4iAYjSbdQ6K0bRuCJDdvmuNipsRse+9YuPdDLIYgVjLsUU8QhJ0g+QsKCvSpUqB+k28DXjLatjB4UdY0ZF7H87Vp9IclsuHVFGuViBYd9gPxNAJVJNCVOlhY9340edKPknmwWDjnkYAtIEbuGq+nh5UPZ9lr9edQW/ZF1BC20i1r0GCRXlWMXDpIFRwyaTewPnQR0qc7XPC1NoFU+MPa9F9wqCp8X870X3CggpVJNh2RtLAqdtjtx4V4yWNjQJXtyFTR4sDio9gqBEJNhV2HJpGGwNB4cYG5BT51HiAQd9/Gp3yKUC+nb2e+vZQwsrj5vt9aCqs1qY85NbOCyKSYdhS3M2BO3ftyqjjcCUNiLUFGm1ZTCkrflUBSgUfGppmuRzFQWqwYuyN9+NBFJCRXqxMbKATc2AG9ydrADnRF0dy6C6mWVQWte99Kg7XaiN4gp6yEoskbWUhLpJYgqQe/a4tQAWaZRJh2Cyo8bEXAdGU24Xsw7xVO9GPTnN5cRO0uLKu7RhUVCQsbC3Bb87EnxNB16DypAu3pemV7qoJGsedrC3nUVeqBb8qkhg1fSA86CNSOe4q1gcMj6tcmiykjzHAHzr3GZPLEoaRCoJsL+VxVVZNiLDfe9t/Q+tB5p8aVeUqDX/tdevMm9ixJ27zf8638V0xhM+CkW/8Ay8quwI5Blb14GgmvKD6D6f8ATrD5ngTDgQ87iWORwEbsxxnWznw2t60B9MsbEyXB5AWXfeh3IcXJDh5ZIZGRhuCpINtlcXHIo7A1mDGF20qSAzbavHhegnw3RmWRdduydxc728a9bAs+GTTEgCM95Qe21yLA+AtRDjMgxeFwgmOl4JQ3ajYuEswjIfbsm5Ht79qwUzMpCqKpCkEG/wBa/EedBm47LXibS1r2vt3VGmDYsB9Y2FXsZjxLJqbwW3hanSSlSCoFgbqfwNBmzQFWKnYirWLgF4yrbkC/gdq9xpaSxCm+97A1O2Ekup6tm2G1j4UGx0uCOMG4iCOYtMray3WOhtrN+Fxy+FC8wJY87X9lFWF6I4zElLQtoW52DEqpN2JA5Ct3oNmcOVYzEJiQkiyIYydN2H0gdNr2PAjy7qDnGH7Lb7UY5NiAQLG9Dma4iI4iZkU9WSerHDa4tceV69gxUW22k9+491B02bCkxgmwU7A3FYs/RRMQ1jMqeNv51izy2TVHM1rcL3H41gTNK51Nc27v5UH0Z8m+GiwEDoH60sQ10A1bC1rX9fU1xrpvjEnxspRNAaRiFIsRue7hW78lnSSLCxyyYhXbtBRbjw8ayTl5x8s0q7P1lo12BN/m3PC9BijKybKF2NwPzqSPouzXUIbjjUkWLmjeMFWLbqU7Gz3I7PhtzrTyLP8AFSGXSqholLPcDZRQB2Y5VJC1nRl8xSwWMCkEjcG/AUU9LOkC4qCMB11j5wtb2eFCRwZDAN3geG/DfhQTyZgTflfe/rep2ztyFXWRpP48q3PlTyGHC4tY8OtlMMbsAb2Y3v7bChIMCviNr+FBaGMJL6rEnmd9/Dxqn+jMVLWOkG161+ieTNicZFELMzOAAeBPGx8NqZ0kRo55YGXqzHLIGQcA17EeI22oMhRfYC5rSxTE4aIdQqBGYdcAQz6twG5G1jXmU46KJ42ZC+ktqHI3HZt3EUR4DpJhjB1U+p9J/V9kBQDxDW3J340AewA5Hzpn51p9IZ4ml/U/MsBz4+tZYXa9/TnQXGzabqjEZGMZsdJNxtw48KpAV7epIYb0EVq8p7Rb8RXtA0IeFWospkYdlb1o4bGYIfPhlPky0Q5R0nyuK+rBTSd12UWPoaB2VZe/9lsrxabSSDUQQ1niaw8RqtQHAhLADidhbjflb1rqWafKngzhWghwki3G2phYNyPG9cww+KaMo6Eq6NqVwdwQQVt3EEXoN2SXFYeGRNUsdyutCTZkJDDUOBs6f1vUsHyg4pGVv1TaSGAaJCDY33othw02Z5fiMVNKzlBFENQXSA1izBkAAtJe622DXrWxqzYn/wCMEeEnEcSqZ4E7lHaFuY24UHJ89gvIZVACy/rLKLAatyAOQBuPSrmRiTGtFhHxMcKKsnVvKQqLxcqWAvuRYX7/AErqXRzoXIkBwYAm6zUC2mxWM8dydrEn20DZF0figzSTL8XB1rSE4eNixXq5JCOrlAHztiD60AaMU67ByPI1JHiJj81pD5Fvyo0+UzoJ/ZeJiCA9TIo0OxUkyIF6zYcBdgbEc6PPkk6PjGQu8j7IQAECg3N+JIPd+NBynJukOZYVi0Ek6llKnYsNJ49lgRfuNrirOXPqkV8UkgmBUJIQRe3KQEd3Out/KNlU2XxrNhyZEJ0sCqllNrg3AFxx5UC5b8rk0RcS4aGYOtrOpFjy3HLw8txQBOeyJ1suntKWGg34cztbfuq50OyGLF4uKCSVYA5I1sLjUASF4jjaw34kd9b/AMrnRyHCfonVvrkmjaSQ9kLY6AhUAXAJ18SeFBOHoOv5x8nuHhR8OssDSt2lmJKhbfQIBIBNjz+l5Vy3EYRoyVIuwJBsbjbuI2NbmT4w8wW8L1uYfErveJvC1qAQwGCldToNhe5BNt+VWctxJjifVvdrgbg3HG/hRvhGhK7wvq7xa3rVh8rgYqogZt7kG1txbiNxQc5jy9VKyXu2omxNvH861ZstjZAYpJg03ZkGm4Uk8NQ4jzorj+T+Xss0F0vcC/EdxtUGLEuGJQRFY9+wO7lfvtQUMg6ErFiY1xEbNDKugFNN+tewiFm8ePmPGvOmeV/ocMOBwxd52OrFqUFhKNPVhGtaxJNrE7AXO9bOO6URNBGEdLppEit8/Yi2nut30/Pek0ZwmmNCJZQ/WyntMUJGmzHiRy5i1BznEYnEYtlikj/WR62eTSes0KLHX+ytqpdGcxaHFRskccx1W6uVQyNe43B4ceNdJwuZYTCYqSVMRJhkmwciAtHrBc6TpswJILC+3McbGuc9D8VEmOw7TXEXWKHIAYhT2SbHzoNLF5fNg5hieqlwgZmMDAEDWN+ww5C49KtdG+ic2Y/pGMxDFwiySOS4DuwXUTvy/rlR703w8aT4bLhKZcPOBKZJAHaOM3H6phYbhBY251Y/4PVcTeJ+rw8axOsDxkq7oTdXLncMO0KDm/RvNMviVGkgaSUy2eL6P6PpvdHO6vq/ocaFMZigzsVBCaiVBsSFvtcjna1HPSHA9c7TNHDCoMqro2LG3ZOkcADtQc2QygcB7aDPLVNg8WY3V1sSpDWYBlNjezKdiPCpjk0v1DXmHwZD/rEOlLM4BsdN9wDyJ4Cg3MyzBMS5lkwqRtJwjw6FVAP0raj2rjYeNUs0zOMLHEmFWKSLWjyEtqk7R0l1JsrAbG34cKbh8f1czS4e6qjFo9ZBcKDddVtieHrWbjsa80jyyNqd2LM227Mbk7eNA04g+HspUzQaVBNhcG0jWUXJ2tWp0h6NTYCXqcQumXSG0Ahuy3A3Ukd/srENdE+TLKXmkkcSucQ0RSJLBrobK2ovwAQG3Psi1AFwZDiJArLDIVckKdJsSOIU8Da+/dXmWZbrlKPqVV1F9K3ZQtx83/VYHzr6LGSYbEYRb40wxYcWsHRTHiPp6mO1ieA/arg8ed9RmE0sO6u0yDVY3jl1IbkbE2a9xQdP6M9McNBlcuHnTT1rt2YwAi9ZoG1+Fjvz4VvdCM6wmHR/0bDvI+kF5RZhdey13PzE1Lt51y3MMMBg2diNyVQcy9r38BVbLMbiYcE4TrBEf1cjLfRZ22DNz48PGg6jl3Td8M8MswF5TaRVAsI27Qt4ggVzHpp0zaTNZMRHqCCRWj4arooAIYDv3tTc1z3DqkUYd5SuzjcEadrXNDM2GaVy0anQSdIJ4Cg1ul/S6TMpzNNYEKFCgmwsACQDzJG9T9CulEuFc9TJKmodoJwNuFxex9aqYTIFA7e5rTwnRuEn5re00F+b5RsVKxAlaQkEEMGO3PYmwrHzbNHK3aLSfrWrbXoph1FwGB7wTWZmOVIBYM9u4kmgEsTOXNyST+VPhevMbCFawpsQ3FAW9Gp7E7Ua4PH/ALAPpQL0cS99yOFGeXYLVc6j3UG7hMx3HYWjTowsesl1UEjs376Ao8vIPz6lzN3igMvWHUgvx5XHKg7MEHCwtQf01hjuDpBOmxFc7h+UGe1uuYEA7ajw42q7g8ykkXrCxIYbg+8UGLm+EhYnVF+FB+ZYRoyBDr0EnUGJNh4UdY3Uax54T30AHmubySqquSRGSEvyWs6Ccqwbx38udG+MwAb5yqfO1ZWIyZLGwCnvFBodE851Y+OQHUAmkBxcADe1u69dJlxs+KimnaSMLHMsQW/b2UEEjuu1h4A1xeIvhGDgAnax5He9reVH+XZhGkcUkzCI4kFlJ+bcWBBPLjxoJOk+IWbSAv6yCEX0gAW303I4m4O9YOUtPLHJKsQKwhDIwcAjWdK2U8d6JsFiVGKXWFcSBlFzdTpAZQLHcWvU2OzHD4QlpGjDML6SBvv9WguZccGuGMzsBp7LltwGvb31zrHiLGYhljRo3KsIwgJ6whrjWCduxq4fVFPxvSATo8SaP1jWCjYXNrGtTD5l1OI6yGyMUCi9iQpQK3HvBPtoMHpHLicRh8OzYZVhgU4dJ0iKa9O4ErXtqA8uLHfesvJcvDksxAA4X4E0eZz0iOFw0ECyO2HkfVNFZT2QRq06hubbje1xVHJ8piczpCXkw8Tg62UBgshPVF7cGsLeY5UGZH0HlcakUFTuCJEt+O9Kt/8A4Hvurix4UqDmk8BRtJ4/kdxXiTMOBIt3E029eg770DkttqNgSL8zbvtzq1i4I0xDLFJ1savZJLFdSX7JKndbjlUMskd10oRYDUC1wWHEiwuAe6vcDDqbvtY2vxuwG3toNPF4x5ZFUb6mAA8b8BVnO+kOIK/oiSHqFZZBGvDrCoNzbc2PKsRcaRKJBsVYMLcrG9dMyvoa4UOsDXbtXtvZtx76APiyPUesYElu0R4nc1qphCBsKLl6NTfYv7KcvRmb7F/ZQCkeHfuFXYVK0RL0Ym+xf2VDjOjUwW/VP7KAYxuaMOdDeYZy3fvWvneAlW90ceh+FBsrEk3oPZJSxuTvU+HS5qpUkLWNAW5QmkX9aNcvzYBAOrA2oF6PyyO2lbnhw7q6Zk2USrv1OrwZb0F7JUbFFkSNA2na7Eeo2p+d5VOkZgkhBa11dTsVPJu+ijIIdBGrDaO8qnutvRbJh0exZQ1uFx8aD5tn6JYhZtax2Xbs8bHwq/1mJUWK2Fd2zDKVdCFRATz0i/pagrOMjZL3Bt36TQc7bEyc6heQnlW1j9C3v7jWJNmsQ7/ZQVJoAe+qcmEq82cw95HpURziH634UGXNhe8A0zpNi5MTHh00Kq4eMoLE73NyxHI2sPStKTM4D9IeyqOIaA8G99BH0pjEWEwASYMTG7sga5STVY35qdqxsZ0gllULLpewsGZRrt/q41Pio4zw39tZk0Q8qC30fwSzTrGx0ghjqHEFVZh+IArRhzBJnUs3VyaQvDsnSLC9uHDjWHg8Q6PdDZrEC3iCD+BqGgK+k2ElWKKR/m9oIwIKte1wD5U3oyZ4lZyHSLEA6WIISQxN2rHnpLW8L1SwDh8HP1jM3VdWYhq2VnazHTzBArT6PiTGnCYL9JSBEWd1aU2QOxJIv+1pHtNBuRZ0wAG/p/7r2hw4ecXACuASNSupU2Nrg34UqAVpVrL0al719v8AKpB0Wk+sv4/CgxalwyknSBctsB4nhW3H0RY8ZAPIE1tZd0bijIbdmHM9/gKCDJeiqqNUwDMfo8h8TRZFjXAADEAcrmqQWngCg0FzB/rH2mnrmD/WPtNZ169AoNIZi/1j7TUeKx7lfnn7x+NU9NJ12oB7O8U5v2m+8fjQTKO0aNs2QG9BuMSzUEFOQb02pYF3oNfK3KkEGuiZfibgdoj94iueYeAm1qL8oc/NPd/7oCmB7/4kn3z8a2MuzmRRYTygDgNZNCyRnlVuBmAvbnagP8DncrLu7X77jes7Pcwma+lpAD9ESbVg4fEtbganYsRuDt7qAazTDzXP94fKQUMY1ZwdllHmb0bY0ty2oax8WIubOKAbmnnHHX6gVTbGSeP3R8K0sZhcQeIB9lZU8Eg4rag8bHP4eqj4V4MxbuT7oqAyN400vQWxjz9RPu142OW28afj8aq66a+/Gge2OjP+CPvNUTTxn/Dt+8fhVdltXlBKzryUj1/lXkst7bWsLD+fjvUdKg9DeNKvKVB0tZk+yH3mqVZY/sh95qtDGN+z9xfhUi4pu5PuL8KCuskf2Q+81SrMn2X8TVZXGH6qfcX4U8Yw/Vj+4tBVE0f2X8TU8Sx/ZfxtVtcSfqR/cFSLiD9WP7goKYkj+y/jNOE8f2P8bVbEx+pH9wV6su99EflpFqCsMRF9ifvt8K9OIh+y/jPwq7+lf5cX3P514ZQ3GOL2Ee40EEfReHEqW0lPWT3hCKBukHQkqx6tgfX4ge6uhR47SLKlh4PIB7A1D2a4kKW1agCdrsbe0qfxoOdz5DIhswqXC5Wa1cclxqQrx3HWC/nwFx5XqDAyk8h76DWyTKLm5Aa3e1h+PGi7D5ZwOiPb/N9v0qH8giUyWY7H8DRpBl0NttDfe9ODUDkwygf3aH/rCr+XRIWAMMe+3an29d9qqSYCK39wp8Nb8R51Zy3JsNKp1XhIBPbk0r5XuT+FAT4bIoyCeqgBHACdjc+Y4Vn5q0cbBXhAuL3WYsLb+FDHVYUH5jk93XE+5KnXDw2P/LN5iZ/dag8xWJgP+G48nH+2svEtCfoyD95fhVmRYv8A67g93Wn3kb1TkEX2TD/q/wDjQUpUh/zB901WfDw97/dX41ecxfZt/wDqP9tROsX1H++v+2gy5srw7cSfVPg1VXyDDfWt+43xrYdYfqy/eX4VG0cH+aPRDQYb9GYDwlA9HH5VVl6Kr9GZPXV8KIGgh+vIP3B/uqMwRfaN9z/yoBiToww4PGfJh+dVXyF+5faPjRY2Fj5S+1Gphwa/ar6hh+VAItkb938Q+NMbJZB9BvwNFpwQ+0j9pHvFMbLzyaM/vj86AQ/smT6jfdNe0XjKX/Z+8vxpUGtGtudTpRaOg8X2j/w/CsTO8uihOlHZ25jaw87c6CkBUo3qBJKkV+dBYSpAagRqKMF0Q1IrPKEJF7Wv+dBhKK9I2reToopbQs6sfL4Grg6An7Yfd/nQCqx0tB5CtvN+jZw6ajKG3sAFIO/rWVF40EZHhWfnElrjTYWHEg1qG3wrBzrGLQBebMNVgF38BTMvxAQ+dNx7h2NuVQxxX+NAQQ44Ag8LG9GGBIYA2BB7qA8MAVov6PKxiLA/M4jn7qDa/Q0+qfxv76Y2XRG3EU5J7jieH9cKWu/EtQSJgkA2vTzCBzP9etM60eNPsCCb8NqCCRAe+qskC1prlzNbTc3/AGTVk9EMRb5g9o+NANvhxVd4aJ5ejUyi5jN+4W+NYjBfH20Gc0VRmKtJ0XvNV5FA50FFoqieGr6wlr2BNu4X91QvH4UFBoqiaOtB8Iw+i3sNV3iI4g+ygpMlRlN6tMKhdaCQmlTNQr2g6Zn3SYR3SPd+Z4gfzoN3JJ5neow3M1IGH4UEgp6v3i/gajVxxom6J9HRM3WyDsD5q8ib+7agsdGcka4meMkcVW3sO/LurenzeRSR+iuR37WrYLEDsrfwvam4XrHJ1qFHgb3/AAoPcrUlQzKFJ5cx51axLkKSLetO01gdKs2MKWU7tcbjlzNAN59m/XSW2AXu5nnWf1oqBUub3v408mg8aawJtQV0gxfHbyovxclkNAOcT6nA9aCph4fMH0Nbp6IuCNxYgEd+/Km5BghJMilQefHurrCZEjIuwuLedByXMckbDaCTs1/Q/wA/yrW6P4oqsg71/Kt75RsuIiJA3U3Hpx/AmgrJMS2rwIoC/CyXW9z/AF+VWUPjVTAybbirht3UDC+/OpMoxoWdNbdgmzbDYHnuDztVWcgcqrSnu50HX8JiY9PZkAHjp+ApsOMbUVZkIPzSpHHxF+dDuUdJYlwqiVDaxUmwKkjiPD+dMwGZQuxVSwHFASNvAbcjQERgNzdie4WA91A3S/KOrbrFHZbj/q7/AFo5hxIdQw9fPnVfHQLIpVtwdqDkrS0wyVdzbLTDKUPD6J71rNYUE2HzBo2uu3uI7j4VqJ+sXXGRe/aXmP5VhOCaZBi2jYMhI/Md1AbZT0gsdEhA5C9xx862pFDC4sfQUIhI8QmvrGBHHvB8aWVZj1TFTKGTnc2I8RQVs96OMpLoARxKjh6Dl5ULu9dTVwwuCCDz5UMZ10T1kvGwDdx5+F6AOL0q9nwkiMVZGBHHYn8QK8oNVJKlWSqQl/r+uFaeR5S2JkCrsBuzW4D8zQX8gy3r5Ap+YPnHw7r11LDBUUKoAAAAHhWXl+ASFVVVsB7fbVx8SOZ9KC2+J3CjifdVjrLDjVHBRBASTueZ7qllxyrxNAzHZhoW5P4229lc8zPM+slZtyvzRuOXE1v9Ls/XqtCntN4cB+XCg5JABxI4bUFkSEV71hva3G38qr9ZttbzpyuPP86Bmbo3UF+zbmNS6vZe541z+QlnJ7qM85wrMtkKm21r8Tw/OsWHoViGtZVYk7DUt7+poNzoBkp1GUqe4Wv611jB4kWCmNrm29tqyuiWStDCismggbgHnz3BN961Ilk64AklQe/b3UFPpPlqyxMp5g8vzrh+FBhmZDsVYqe/avobHQ3vXF/lDygpP16g2bssQDsw4E+YsPSgsYDGalFhuK1sOyswuSqm1yBew5m1xfyoGyzMSDRRg8VqHdzoLEt/Gq6tt4ipmaqzPY8aAi6IShmaFzZT2rePD4UZPksSkOqbjw4/zrmGXY3qpVfewO/keNdWw2LEkY3vce8UD44QCbCwbiPGmSxUGPhJIJmX9IZVG4Oo7jlcfhRhFNrUMGuCKAY6UZU0gvxI3G/tFA7NXTs1wBcG0jL5W+Fc3zfClHNyDc+HHxoKMj1CzXpzCoSKCXDYtozdT4EciO41qvlQmTrIm1DmpAuD3G1YRFT5bmTQvqXccCp4Ef1zoLmXZtJh25lfpIeHp3GjPCY5JkDodu7mD3GsHEYb9JQSRstrcLbg8wd+N6zMtd4XLA3sbMu4F6AxNu+vaqRZhGwBNwTysfhSoArK8A87hEHHiTwA4EmupZPliYeMIg8zzJ7zQblGFw6jSJ/PfTc+fdRBBhIbXEhP75tQEDTUsLhiW1HlwFZOXQI52B0jvJN+7jW7+kAeFApoAeZ9p/KsDNkCc7aTq3duHlf+r1utOBuWPtoI6YZsjMI49yPnHme4A0GLiMVrYtvvwuSfS5rwP4VVjbzsKmWgsBx3/wDuvVkvzG16rl9+N6WoUEGcxYlkX9FXUwa7AWPZ8j4+6sjGdI8zVNBhaP8AaETX9CbgelaeZYZpAFS+skWKkg3Pdb861HwbRgI2rYDck7+pNBS6C/KtLDMy5hJI8bABW03ZGHC6gC4I47E3t412HAY0PKpBurLqF1sbWFvLjwIvXPsnxkY2kMhH7pA9oJo0yBkaQlWdrLsSdhflbvoN3EMKCul+FSSKRGVt14gediDbkRRnMawM7zGJFOoi/dexNBwDUVYjXuDYjga2sqzAgjn8PM07NHwwmclNBJv2Qr/iTcGlhnhJBE2m31lIP4XFASxTq6ah7apyMD/Qp+Bx0cakIRITz2t6VHLiLknh4UDGNdD6EZkXgCm3Y7O1+A4X8bEVzcz+G1bvQzMdM+n644b8R4eV/ZQFfS7AIVEzcUFiL2uCfLlvTOjedq9oxfwvYeg7/wCVamYpriYWvccLA/gaCcPmwjfS0Cq6kG+nS1/QUB7JWDn+VpIhuN7ca1MLi1lQOvP8DzFRzqDQclmj0kqeRqJqJelGAUG4I1DgN7kevdQzegjYmmE1KwqFhQW8pzZoJNQ3U7Mt+I+IovWCOQdbH2w9jta9x5+7woAYVdyfPGw7bbofnL+Y8aAtMxG3VybeHwNKreHxodQy2IIuCL2pUAHlZ/Wp/qHvo7xczBTYkdg8z3mvKVBu5Qf1CeXwqhJO1z2jx7zSpUFuTtRi+973vvyFc8l/vXHK7betKlQIcvSpjSpUCfj938qbGdvT8zSpUF3Kx/zEf+oUSdIV7I8qVKgGJjsfWt3oXIdbbn5qc/Fq8pUB5Kdq5t0zbtHz/KlSoOaq3aPnWphUBO4BpUqB+gdw4/GtHLzdTffelSoPX4+2rnR5iMVDY/TX+dKlQdaPChfpiP7s8729LUqVB70dnYtYsSNANrm17mtbEGlSoMPPowYySAbcLiueYgdr1PvpUqBjCmS8K8pUEJNQvxpUqDzrmHBiPU15SpUH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05" name="AutoShape 9" descr="data:image/jpeg;base64,/9j/4AAQSkZJRgABAQAAAQABAAD/2wCEAAkGBhQSERUUExMWFBQWFxYXFxUYGBcaFxwUGBgVFxUaFxgYGyceGBojGRQXHy8gJCcpLCwsFR4xNTAqNSYrLCkBCQoKBQUFDQUFDSkYEhgpKSkpKSkpKSkpKSkpKSkpKSkpKSkpKSkpKSkpKSkpKSkpKSkpKSkpKSkpKSkpKSkpKf/AABEIAMIBAwMBIgACEQEDEQH/xAAcAAABBQEBAQAAAAAAAAAAAAAGAAIDBAUHAQj/xABGEAACAQIEAgcDCAcGBgMAAAABAgMAEQQFEiExQQYTIlFhcYGRsdEHMkJSU5KhwRQjYoKi4fAVM0NjctIWJIOy4vElVJP/xAAUAQEAAAAAAAAAAAAAAAAAAAAA/8QAFBEBAAAAAAAAAAAAAAAAAAAAAP/aAAwDAQACEQMRAD8A4hK1zfvplTyw9kMOF7HuB5b87jf0qCgVKlSoFSpUqBUqVKgVXs4N5P3E/wC0VRq1mLXf91f+0UFWlSpUEkRrRweOKmssGpYn7+FATT5/JKANVrDme6s7GMSL8fGqUUG41Gw76v4jGFl0kgLa3DcAUGQ6E8qjZfGrpm1KQLWHO25qm6UFrLj2rWG/fUmYMCdtgNqpI1uBsa8dydzvQWsNhhbUxHlUM4BOx2qMPVvBoL3fhbbuvyoKsYA3PpTGa9WMQ4a9zuP62qvag8pVIFvwpaRvfjyoI6enjw/KvQBvy7q9dl0j63PuoI2415XpFeUCpURdEc4gwkvW4iAYjSbdQ6K0bRuCJDdvmuNipsRse+9YuPdDLIYgVjLsUU8QhJ0g+QsKCvSpUqB+k28DXjLatjB4UdY0ZF7H87Vp9IclsuHVFGuViBYd9gPxNAJVJNCVOlhY9340edKPknmwWDjnkYAtIEbuGq+nh5UPZ9lr9edQW/ZF1BC20i1r0GCRXlWMXDpIFRwyaTewPnQR0qc7XPC1NoFU+MPa9F9wqCp8X870X3CggpVJNh2RtLAqdtjtx4V4yWNjQJXtyFTR4sDio9gqBEJNhV2HJpGGwNB4cYG5BT51HiAQd9/Gp3yKUC+nb2e+vZQwsrj5vt9aCqs1qY85NbOCyKSYdhS3M2BO3ftyqjjcCUNiLUFGm1ZTCkrflUBSgUfGppmuRzFQWqwYuyN9+NBFJCRXqxMbKATc2AG9ydrADnRF0dy6C6mWVQWte99Kg7XaiN4gp6yEoskbWUhLpJYgqQe/a4tQAWaZRJh2Cyo8bEXAdGU24Xsw7xVO9GPTnN5cRO0uLKu7RhUVCQsbC3Bb87EnxNB16DypAu3pemV7qoJGsedrC3nUVeqBb8qkhg1fSA86CNSOe4q1gcMj6tcmiykjzHAHzr3GZPLEoaRCoJsL+VxVVZNiLDfe9t/Q+tB5p8aVeUqDX/tdevMm9ixJ27zf8638V0xhM+CkW/8Ay8quwI5Blb14GgmvKD6D6f8ATrD5ngTDgQ87iWORwEbsxxnWznw2t60B9MsbEyXB5AWXfeh3IcXJDh5ZIZGRhuCpINtlcXHIo7A1mDGF20qSAzbavHhegnw3RmWRdduydxc728a9bAs+GTTEgCM95Qe21yLA+AtRDjMgxeFwgmOl4JQ3ajYuEswjIfbsm5Ht79qwUzMpCqKpCkEG/wBa/EedBm47LXibS1r2vt3VGmDYsB9Y2FXsZjxLJqbwW3hanSSlSCoFgbqfwNBmzQFWKnYirWLgF4yrbkC/gdq9xpaSxCm+97A1O2Ekup6tm2G1j4UGx0uCOMG4iCOYtMray3WOhtrN+Fxy+FC8wJY87X9lFWF6I4zElLQtoW52DEqpN2JA5Ct3oNmcOVYzEJiQkiyIYydN2H0gdNr2PAjy7qDnGH7Lb7UY5NiAQLG9Dma4iI4iZkU9WSerHDa4tceV69gxUW22k9+491B02bCkxgmwU7A3FYs/RRMQ1jMqeNv51izy2TVHM1rcL3H41gTNK51Nc27v5UH0Z8m+GiwEDoH60sQ10A1bC1rX9fU1xrpvjEnxspRNAaRiFIsRue7hW78lnSSLCxyyYhXbtBRbjw8ayTl5x8s0q7P1lo12BN/m3PC9BijKybKF2NwPzqSPouzXUIbjjUkWLmjeMFWLbqU7Gz3I7PhtzrTyLP8AFSGXSqholLPcDZRQB2Y5VJC1nRl8xSwWMCkEjcG/AUU9LOkC4qCMB11j5wtb2eFCRwZDAN3geG/DfhQTyZgTflfe/rep2ztyFXWRpP48q3PlTyGHC4tY8OtlMMbsAb2Y3v7bChIMCviNr+FBaGMJL6rEnmd9/Dxqn+jMVLWOkG161+ieTNicZFELMzOAAeBPGx8NqZ0kRo55YGXqzHLIGQcA17EeI22oMhRfYC5rSxTE4aIdQqBGYdcAQz6twG5G1jXmU46KJ42ZC+ktqHI3HZt3EUR4DpJhjB1U+p9J/V9kBQDxDW3J340AewA5Hzpn51p9IZ4ml/U/MsBz4+tZYXa9/TnQXGzabqjEZGMZsdJNxtw48KpAV7epIYb0EVq8p7Rb8RXtA0IeFWospkYdlb1o4bGYIfPhlPky0Q5R0nyuK+rBTSd12UWPoaB2VZe/9lsrxabSSDUQQ1niaw8RqtQHAhLADidhbjflb1rqWafKngzhWghwki3G2phYNyPG9cww+KaMo6Eq6NqVwdwQQVt3EEXoN2SXFYeGRNUsdyutCTZkJDDUOBs6f1vUsHyg4pGVv1TaSGAaJCDY33othw02Z5fiMVNKzlBFENQXSA1izBkAAtJe622DXrWxqzYn/wCMEeEnEcSqZ4E7lHaFuY24UHJ89gvIZVACy/rLKLAatyAOQBuPSrmRiTGtFhHxMcKKsnVvKQqLxcqWAvuRYX7/AErqXRzoXIkBwYAm6zUC2mxWM8dydrEn20DZF0figzSTL8XB1rSE4eNixXq5JCOrlAHztiD60AaMU67ByPI1JHiJj81pD5Fvyo0+UzoJ/ZeJiCA9TIo0OxUkyIF6zYcBdgbEc6PPkk6PjGQu8j7IQAECg3N+JIPd+NBynJukOZYVi0Ek6llKnYsNJ49lgRfuNrirOXPqkV8UkgmBUJIQRe3KQEd3Out/KNlU2XxrNhyZEJ0sCqllNrg3AFxx5UC5b8rk0RcS4aGYOtrOpFjy3HLw8txQBOeyJ1suntKWGg34cztbfuq50OyGLF4uKCSVYA5I1sLjUASF4jjaw34kd9b/AMrnRyHCfonVvrkmjaSQ9kLY6AhUAXAJ18SeFBOHoOv5x8nuHhR8OssDSt2lmJKhbfQIBIBNjz+l5Vy3EYRoyVIuwJBsbjbuI2NbmT4w8wW8L1uYfErveJvC1qAQwGCldToNhe5BNt+VWctxJjifVvdrgbg3HG/hRvhGhK7wvq7xa3rVh8rgYqogZt7kG1txbiNxQc5jy9VKyXu2omxNvH861ZstjZAYpJg03ZkGm4Uk8NQ4jzorj+T+Xss0F0vcC/EdxtUGLEuGJQRFY9+wO7lfvtQUMg6ErFiY1xEbNDKugFNN+tewiFm8ePmPGvOmeV/ocMOBwxd52OrFqUFhKNPVhGtaxJNrE7AXO9bOO6URNBGEdLppEit8/Yi2nut30/Pek0ZwmmNCJZQ/WyntMUJGmzHiRy5i1BznEYnEYtlikj/WR62eTSes0KLHX+ytqpdGcxaHFRskccx1W6uVQyNe43B4ceNdJwuZYTCYqSVMRJhkmwciAtHrBc6TpswJILC+3McbGuc9D8VEmOw7TXEXWKHIAYhT2SbHzoNLF5fNg5hieqlwgZmMDAEDWN+ww5C49KtdG+ic2Y/pGMxDFwiySOS4DuwXUTvy/rlR703w8aT4bLhKZcPOBKZJAHaOM3H6phYbhBY251Y/4PVcTeJ+rw8axOsDxkq7oTdXLncMO0KDm/RvNMviVGkgaSUy2eL6P6PpvdHO6vq/ocaFMZigzsVBCaiVBsSFvtcjna1HPSHA9c7TNHDCoMqro2LG3ZOkcADtQc2QygcB7aDPLVNg8WY3V1sSpDWYBlNjezKdiPCpjk0v1DXmHwZD/rEOlLM4BsdN9wDyJ4Cg3MyzBMS5lkwqRtJwjw6FVAP0raj2rjYeNUs0zOMLHEmFWKSLWjyEtqk7R0l1JsrAbG34cKbh8f1czS4e6qjFo9ZBcKDddVtieHrWbjsa80jyyNqd2LM227Mbk7eNA04g+HspUzQaVBNhcG0jWUXJ2tWp0h6NTYCXqcQumXSG0Ahuy3A3Ukd/srENdE+TLKXmkkcSucQ0RSJLBrobK2ovwAQG3Psi1AFwZDiJArLDIVckKdJsSOIU8Da+/dXmWZbrlKPqVV1F9K3ZQtx83/VYHzr6LGSYbEYRb40wxYcWsHRTHiPp6mO1ieA/arg8ed9RmE0sO6u0yDVY3jl1IbkbE2a9xQdP6M9McNBlcuHnTT1rt2YwAi9ZoG1+Fjvz4VvdCM6wmHR/0bDvI+kF5RZhdey13PzE1Lt51y3MMMBg2diNyVQcy9r38BVbLMbiYcE4TrBEf1cjLfRZ22DNz48PGg6jl3Td8M8MswF5TaRVAsI27Qt4ggVzHpp0zaTNZMRHqCCRWj4arooAIYDv3tTc1z3DqkUYd5SuzjcEadrXNDM2GaVy0anQSdIJ4Cg1ul/S6TMpzNNYEKFCgmwsACQDzJG9T9CulEuFc9TJKmodoJwNuFxex9aqYTIFA7e5rTwnRuEn5re00F+b5RsVKxAlaQkEEMGO3PYmwrHzbNHK3aLSfrWrbXoph1FwGB7wTWZmOVIBYM9u4kmgEsTOXNyST+VPhevMbCFawpsQ3FAW9Gp7E7Ua4PH/ALAPpQL0cS99yOFGeXYLVc6j3UG7hMx3HYWjTowsesl1UEjs376Ao8vIPz6lzN3igMvWHUgvx5XHKg7MEHCwtQf01hjuDpBOmxFc7h+UGe1uuYEA7ajw42q7g8ykkXrCxIYbg+8UGLm+EhYnVF+FB+ZYRoyBDr0EnUGJNh4UdY3Uax54T30AHmubySqquSRGSEvyWs6Ccqwbx38udG+MwAb5yqfO1ZWIyZLGwCnvFBodE851Y+OQHUAmkBxcADe1u69dJlxs+KimnaSMLHMsQW/b2UEEjuu1h4A1xeIvhGDgAnax5He9reVH+XZhGkcUkzCI4kFlJ+bcWBBPLjxoJOk+IWbSAv6yCEX0gAW303I4m4O9YOUtPLHJKsQKwhDIwcAjWdK2U8d6JsFiVGKXWFcSBlFzdTpAZQLHcWvU2OzHD4QlpGjDML6SBvv9WguZccGuGMzsBp7LltwGvb31zrHiLGYhljRo3KsIwgJ6whrjWCduxq4fVFPxvSATo8SaP1jWCjYXNrGtTD5l1OI6yGyMUCi9iQpQK3HvBPtoMHpHLicRh8OzYZVhgU4dJ0iKa9O4ErXtqA8uLHfesvJcvDksxAA4X4E0eZz0iOFw0ECyO2HkfVNFZT2QRq06hubbje1xVHJ8piczpCXkw8Tg62UBgshPVF7cGsLeY5UGZH0HlcakUFTuCJEt+O9Kt/8A4Hvurix4UqDmk8BRtJ4/kdxXiTMOBIt3E029eg770DkttqNgSL8zbvtzq1i4I0xDLFJ1savZJLFdSX7JKndbjlUMskd10oRYDUC1wWHEiwuAe6vcDDqbvtY2vxuwG3toNPF4x5ZFUb6mAA8b8BVnO+kOIK/oiSHqFZZBGvDrCoNzbc2PKsRcaRKJBsVYMLcrG9dMyvoa4UOsDXbtXtvZtx76APiyPUesYElu0R4nc1qphCBsKLl6NTfYv7KcvRmb7F/ZQCkeHfuFXYVK0RL0Ym+xf2VDjOjUwW/VP7KAYxuaMOdDeYZy3fvWvneAlW90ceh+FBsrEk3oPZJSxuTvU+HS5qpUkLWNAW5QmkX9aNcvzYBAOrA2oF6PyyO2lbnhw7q6Zk2USrv1OrwZb0F7JUbFFkSNA2na7Eeo2p+d5VOkZgkhBa11dTsVPJu+ijIIdBGrDaO8qnutvRbJh0exZQ1uFx8aD5tn6JYhZtax2Xbs8bHwq/1mJUWK2Fd2zDKVdCFRATz0i/pagrOMjZL3Bt36TQc7bEyc6heQnlW1j9C3v7jWJNmsQ7/ZQVJoAe+qcmEq82cw95HpURziH634UGXNhe8A0zpNi5MTHh00Kq4eMoLE73NyxHI2sPStKTM4D9IeyqOIaA8G99BH0pjEWEwASYMTG7sga5STVY35qdqxsZ0gllULLpewsGZRrt/q41Pio4zw39tZk0Q8qC30fwSzTrGx0ghjqHEFVZh+IArRhzBJnUs3VyaQvDsnSLC9uHDjWHg8Q6PdDZrEC3iCD+BqGgK+k2ElWKKR/m9oIwIKte1wD5U3oyZ4lZyHSLEA6WIISQxN2rHnpLW8L1SwDh8HP1jM3VdWYhq2VnazHTzBArT6PiTGnCYL9JSBEWd1aU2QOxJIv+1pHtNBuRZ0wAG/p/7r2hw4ecXACuASNSupU2Nrg34UqAVpVrL0al719v8AKpB0Wk+sv4/CgxalwyknSBctsB4nhW3H0RY8ZAPIE1tZd0bijIbdmHM9/gKCDJeiqqNUwDMfo8h8TRZFjXAADEAcrmqQWngCg0FzB/rH2mnrmD/WPtNZ169AoNIZi/1j7TUeKx7lfnn7x+NU9NJ12oB7O8U5v2m+8fjQTKO0aNs2QG9BuMSzUEFOQb02pYF3oNfK3KkEGuiZfibgdoj94iueYeAm1qL8oc/NPd/7oCmB7/4kn3z8a2MuzmRRYTygDgNZNCyRnlVuBmAvbnagP8DncrLu7X77jes7Pcwma+lpAD9ESbVg4fEtbganYsRuDt7qAazTDzXP94fKQUMY1ZwdllHmb0bY0ty2oax8WIubOKAbmnnHHX6gVTbGSeP3R8K0sZhcQeIB9lZU8Eg4rag8bHP4eqj4V4MxbuT7oqAyN400vQWxjz9RPu142OW28afj8aq66a+/Gge2OjP+CPvNUTTxn/Dt+8fhVdltXlBKzryUj1/lXkst7bWsLD+fjvUdKg9DeNKvKVB0tZk+yH3mqVZY/sh95qtDGN+z9xfhUi4pu5PuL8KCuskf2Q+81SrMn2X8TVZXGH6qfcX4U8Yw/Vj+4tBVE0f2X8TU8Sx/ZfxtVtcSfqR/cFSLiD9WP7goKYkj+y/jNOE8f2P8bVbEx+pH9wV6su99EflpFqCsMRF9ifvt8K9OIh+y/jPwq7+lf5cX3P514ZQ3GOL2Ee40EEfReHEqW0lPWT3hCKBukHQkqx6tgfX4ge6uhR47SLKlh4PIB7A1D2a4kKW1agCdrsbe0qfxoOdz5DIhswqXC5Wa1cclxqQrx3HWC/nwFx5XqDAyk8h76DWyTKLm5Aa3e1h+PGi7D5ZwOiPb/N9v0qH8giUyWY7H8DRpBl0NttDfe9ODUDkwygf3aH/rCr+XRIWAMMe+3an29d9qqSYCK39wp8Nb8R51Zy3JsNKp1XhIBPbk0r5XuT+FAT4bIoyCeqgBHACdjc+Y4Vn5q0cbBXhAuL3WYsLb+FDHVYUH5jk93XE+5KnXDw2P/LN5iZ/dag8xWJgP+G48nH+2svEtCfoyD95fhVmRYv8A67g93Wn3kb1TkEX2TD/q/wDjQUpUh/zB901WfDw97/dX41ecxfZt/wDqP9tROsX1H++v+2gy5srw7cSfVPg1VXyDDfWt+43xrYdYfqy/eX4VG0cH+aPRDQYb9GYDwlA9HH5VVl6Kr9GZPXV8KIGgh+vIP3B/uqMwRfaN9z/yoBiToww4PGfJh+dVXyF+5faPjRY2Fj5S+1Gphwa/ar6hh+VAItkb938Q+NMbJZB9BvwNFpwQ+0j9pHvFMbLzyaM/vj86AQ/smT6jfdNe0XjKX/Z+8vxpUGtGtudTpRaOg8X2j/w/CsTO8uihOlHZ25jaw87c6CkBUo3qBJKkV+dBYSpAagRqKMF0Q1IrPKEJF7Wv+dBhKK9I2reToopbQs6sfL4Grg6An7Yfd/nQCqx0tB5CtvN+jZw6ajKG3sAFIO/rWVF40EZHhWfnElrjTYWHEg1qG3wrBzrGLQBebMNVgF38BTMvxAQ+dNx7h2NuVQxxX+NAQQ44Ag8LG9GGBIYA2BB7qA8MAVov6PKxiLA/M4jn7qDa/Q0+qfxv76Y2XRG3EU5J7jieH9cKWu/EtQSJgkA2vTzCBzP9etM60eNPsCCb8NqCCRAe+qskC1prlzNbTc3/AGTVk9EMRb5g9o+NANvhxVd4aJ5ejUyi5jN+4W+NYjBfH20Gc0VRmKtJ0XvNV5FA50FFoqieGr6wlr2BNu4X91QvH4UFBoqiaOtB8Iw+i3sNV3iI4g+ygpMlRlN6tMKhdaCQmlTNQr2g6Zn3SYR3SPd+Z4gfzoN3JJ5neow3M1IGH4UEgp6v3i/gajVxxom6J9HRM3WyDsD5q8ib+7agsdGcka4meMkcVW3sO/LurenzeRSR+iuR37WrYLEDsrfwvam4XrHJ1qFHgb3/AAoPcrUlQzKFJ5cx51axLkKSLetO01gdKs2MKWU7tcbjlzNAN59m/XSW2AXu5nnWf1oqBUub3v408mg8aawJtQV0gxfHbyovxclkNAOcT6nA9aCph4fMH0Nbp6IuCNxYgEd+/Km5BghJMilQefHurrCZEjIuwuLedByXMckbDaCTs1/Q/wA/yrW6P4oqsg71/Kt75RsuIiJA3U3Hpx/AmgrJMS2rwIoC/CyXW9z/AF+VWUPjVTAybbirht3UDC+/OpMoxoWdNbdgmzbDYHnuDztVWcgcqrSnu50HX8JiY9PZkAHjp+ApsOMbUVZkIPzSpHHxF+dDuUdJYlwqiVDaxUmwKkjiPD+dMwGZQuxVSwHFASNvAbcjQERgNzdie4WA91A3S/KOrbrFHZbj/q7/AFo5hxIdQw9fPnVfHQLIpVtwdqDkrS0wyVdzbLTDKUPD6J71rNYUE2HzBo2uu3uI7j4VqJ+sXXGRe/aXmP5VhOCaZBi2jYMhI/Md1AbZT0gsdEhA5C9xx862pFDC4sfQUIhI8QmvrGBHHvB8aWVZj1TFTKGTnc2I8RQVs96OMpLoARxKjh6Dl5ULu9dTVwwuCCDz5UMZ10T1kvGwDdx5+F6AOL0q9nwkiMVZGBHHYn8QK8oNVJKlWSqQl/r+uFaeR5S2JkCrsBuzW4D8zQX8gy3r5Ap+YPnHw7r11LDBUUKoAAAAHhWXl+ASFVVVsB7fbVx8SOZ9KC2+J3CjifdVjrLDjVHBRBASTueZ7qllxyrxNAzHZhoW5P4229lc8zPM+slZtyvzRuOXE1v9Ls/XqtCntN4cB+XCg5JABxI4bUFkSEV71hva3G38qr9ZttbzpyuPP86Bmbo3UF+zbmNS6vZe541z+QlnJ7qM85wrMtkKm21r8Tw/OsWHoViGtZVYk7DUt7+poNzoBkp1GUqe4Wv611jB4kWCmNrm29tqyuiWStDCismggbgHnz3BN961Ilk64AklQe/b3UFPpPlqyxMp5g8vzrh+FBhmZDsVYqe/avobHQ3vXF/lDygpP16g2bssQDsw4E+YsPSgsYDGalFhuK1sOyswuSqm1yBew5m1xfyoGyzMSDRRg8VqHdzoLEt/Gq6tt4ipmaqzPY8aAi6IShmaFzZT2rePD4UZPksSkOqbjw4/zrmGXY3qpVfewO/keNdWw2LEkY3vce8UD44QCbCwbiPGmSxUGPhJIJmX9IZVG4Oo7jlcfhRhFNrUMGuCKAY6UZU0gvxI3G/tFA7NXTs1wBcG0jL5W+Fc3zfClHNyDc+HHxoKMj1CzXpzCoSKCXDYtozdT4EciO41qvlQmTrIm1DmpAuD3G1YRFT5bmTQvqXccCp4Ef1zoLmXZtJh25lfpIeHp3GjPCY5JkDodu7mD3GsHEYb9JQSRstrcLbg8wd+N6zMtd4XLA3sbMu4F6AxNu+vaqRZhGwBNwTysfhSoArK8A87hEHHiTwA4EmupZPliYeMIg8zzJ7zQblGFw6jSJ/PfTc+fdRBBhIbXEhP75tQEDTUsLhiW1HlwFZOXQI52B0jvJN+7jW7+kAeFApoAeZ9p/KsDNkCc7aTq3duHlf+r1utOBuWPtoI6YZsjMI49yPnHme4A0GLiMVrYtvvwuSfS5rwP4VVjbzsKmWgsBx3/wDuvVkvzG16rl9+N6WoUEGcxYlkX9FXUwa7AWPZ8j4+6sjGdI8zVNBhaP8AaETX9CbgelaeZYZpAFS+skWKkg3Pdb861HwbRgI2rYDck7+pNBS6C/KtLDMy5hJI8bABW03ZGHC6gC4I47E3t412HAY0PKpBurLqF1sbWFvLjwIvXPsnxkY2kMhH7pA9oJo0yBkaQlWdrLsSdhflbvoN3EMKCul+FSSKRGVt14gediDbkRRnMawM7zGJFOoi/dexNBwDUVYjXuDYjga2sqzAgjn8PM07NHwwmclNBJv2Qr/iTcGlhnhJBE2m31lIP4XFASxTq6ah7apyMD/Qp+Bx0cakIRITz2t6VHLiLknh4UDGNdD6EZkXgCm3Y7O1+A4X8bEVzcz+G1bvQzMdM+n644b8R4eV/ZQFfS7AIVEzcUFiL2uCfLlvTOjedq9oxfwvYeg7/wCVamYpriYWvccLA/gaCcPmwjfS0Cq6kG+nS1/QUB7JWDn+VpIhuN7ca1MLi1lQOvP8DzFRzqDQclmj0kqeRqJqJelGAUG4I1DgN7kevdQzegjYmmE1KwqFhQW8pzZoJNQ3U7Mt+I+IovWCOQdbH2w9jta9x5+7woAYVdyfPGw7bbofnL+Y8aAtMxG3VybeHwNKreHxodQy2IIuCL2pUAHlZ/Wp/qHvo7xczBTYkdg8z3mvKVBu5Qf1CeXwqhJO1z2jx7zSpUFuTtRi+973vvyFc8l/vXHK7betKlQIcvSpjSpUCfj938qbGdvT8zSpUF3Kx/zEf+oUSdIV7I8qVKgGJjsfWt3oXIdbbn5qc/Fq8pUB5Kdq5t0zbtHz/KlSoOaq3aPnWphUBO4BpUqB+gdw4/GtHLzdTffelSoPX4+2rnR5iMVDY/TX+dKlQdaPChfpiP7s8729LUqVB70dnYtYsSNANrm17mtbEGlSoMPPowYySAbcLiueYgdr1PvpUqBjCmS8K8pUEJNQvxpUqDzrmHBiPU15SpUH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06" name="AutoShape 11" descr="data:image/jpeg;base64,/9j/4AAQSkZJRgABAQAAAQABAAD/2wCEAAkGBhQSERUUExMWFBQWFxYXFxUYGBcaFxwUGBgVFxUaFxgYGyceGBojGRQXHy8gJCcpLCwsFR4xNTAqNSYrLCkBCQoKBQUFDQUFDSkYEhgpKSkpKSkpKSkpKSkpKSkpKSkpKSkpKSkpKSkpKSkpKSkpKSkpKSkpKSkpKSkpKSkpKf/AABEIAMIBAwMBIgACEQEDEQH/xAAcAAABBQEBAQAAAAAAAAAAAAAGAAIDBAUHAQj/xABGEAACAQIEAgcDCAcGBgMAAAABAgMAEQQFEiExQQYTIlFhcYGRsdEHMkJSU5KhwRQjYoKi4fAVM0NjctIWJIOy4vElVJP/xAAUAQEAAAAAAAAAAAAAAAAAAAAA/8QAFBEBAAAAAAAAAAAAAAAAAAAAAP/aAAwDAQACEQMRAD8A4hK1zfvplTyw9kMOF7HuB5b87jf0qCgVKlSoFSpUqBUqVKgVXs4N5P3E/wC0VRq1mLXf91f+0UFWlSpUEkRrRweOKmssGpYn7+FATT5/JKANVrDme6s7GMSL8fGqUUG41Gw76v4jGFl0kgLa3DcAUGQ6E8qjZfGrpm1KQLWHO25qm6UFrLj2rWG/fUmYMCdtgNqpI1uBsa8dydzvQWsNhhbUxHlUM4BOx2qMPVvBoL3fhbbuvyoKsYA3PpTGa9WMQ4a9zuP62qvag8pVIFvwpaRvfjyoI6enjw/KvQBvy7q9dl0j63PuoI2415XpFeUCpURdEc4gwkvW4iAYjSbdQ6K0bRuCJDdvmuNipsRse+9YuPdDLIYgVjLsUU8QhJ0g+QsKCvSpUqB+k28DXjLatjB4UdY0ZF7H87Vp9IclsuHVFGuViBYd9gPxNAJVJNCVOlhY9340edKPknmwWDjnkYAtIEbuGq+nh5UPZ9lr9edQW/ZF1BC20i1r0GCRXlWMXDpIFRwyaTewPnQR0qc7XPC1NoFU+MPa9F9wqCp8X870X3CggpVJNh2RtLAqdtjtx4V4yWNjQJXtyFTR4sDio9gqBEJNhV2HJpGGwNB4cYG5BT51HiAQd9/Gp3yKUC+nb2e+vZQwsrj5vt9aCqs1qY85NbOCyKSYdhS3M2BO3ftyqjjcCUNiLUFGm1ZTCkrflUBSgUfGppmuRzFQWqwYuyN9+NBFJCRXqxMbKATc2AG9ydrADnRF0dy6C6mWVQWte99Kg7XaiN4gp6yEoskbWUhLpJYgqQe/a4tQAWaZRJh2Cyo8bEXAdGU24Xsw7xVO9GPTnN5cRO0uLKu7RhUVCQsbC3Bb87EnxNB16DypAu3pemV7qoJGsedrC3nUVeqBb8qkhg1fSA86CNSOe4q1gcMj6tcmiykjzHAHzr3GZPLEoaRCoJsL+VxVVZNiLDfe9t/Q+tB5p8aVeUqDX/tdevMm9ixJ27zf8638V0xhM+CkW/8Ay8quwI5Blb14GgmvKD6D6f8ATrD5ngTDgQ87iWORwEbsxxnWznw2t60B9MsbEyXB5AWXfeh3IcXJDh5ZIZGRhuCpINtlcXHIo7A1mDGF20qSAzbavHhegnw3RmWRdduydxc728a9bAs+GTTEgCM95Qe21yLA+AtRDjMgxeFwgmOl4JQ3ajYuEswjIfbsm5Ht79qwUzMpCqKpCkEG/wBa/EedBm47LXibS1r2vt3VGmDYsB9Y2FXsZjxLJqbwW3hanSSlSCoFgbqfwNBmzQFWKnYirWLgF4yrbkC/gdq9xpaSxCm+97A1O2Ekup6tm2G1j4UGx0uCOMG4iCOYtMray3WOhtrN+Fxy+FC8wJY87X9lFWF6I4zElLQtoW52DEqpN2JA5Ct3oNmcOVYzEJiQkiyIYydN2H0gdNr2PAjy7qDnGH7Lb7UY5NiAQLG9Dma4iI4iZkU9WSerHDa4tceV69gxUW22k9+491B02bCkxgmwU7A3FYs/RRMQ1jMqeNv51izy2TVHM1rcL3H41gTNK51Nc27v5UH0Z8m+GiwEDoH60sQ10A1bC1rX9fU1xrpvjEnxspRNAaRiFIsRue7hW78lnSSLCxyyYhXbtBRbjw8ayTl5x8s0q7P1lo12BN/m3PC9BijKybKF2NwPzqSPouzXUIbjjUkWLmjeMFWLbqU7Gz3I7PhtzrTyLP8AFSGXSqholLPcDZRQB2Y5VJC1nRl8xSwWMCkEjcG/AUU9LOkC4qCMB11j5wtb2eFCRwZDAN3geG/DfhQTyZgTflfe/rep2ztyFXWRpP48q3PlTyGHC4tY8OtlMMbsAb2Y3v7bChIMCviNr+FBaGMJL6rEnmd9/Dxqn+jMVLWOkG161+ieTNicZFELMzOAAeBPGx8NqZ0kRo55YGXqzHLIGQcA17EeI22oMhRfYC5rSxTE4aIdQqBGYdcAQz6twG5G1jXmU46KJ42ZC+ktqHI3HZt3EUR4DpJhjB1U+p9J/V9kBQDxDW3J340AewA5Hzpn51p9IZ4ml/U/MsBz4+tZYXa9/TnQXGzabqjEZGMZsdJNxtw48KpAV7epIYb0EVq8p7Rb8RXtA0IeFWospkYdlb1o4bGYIfPhlPky0Q5R0nyuK+rBTSd12UWPoaB2VZe/9lsrxabSSDUQQ1niaw8RqtQHAhLADidhbjflb1rqWafKngzhWghwki3G2phYNyPG9cww+KaMo6Eq6NqVwdwQQVt3EEXoN2SXFYeGRNUsdyutCTZkJDDUOBs6f1vUsHyg4pGVv1TaSGAaJCDY33othw02Z5fiMVNKzlBFENQXSA1izBkAAtJe622DXrWxqzYn/wCMEeEnEcSqZ4E7lHaFuY24UHJ89gvIZVACy/rLKLAatyAOQBuPSrmRiTGtFhHxMcKKsnVvKQqLxcqWAvuRYX7/AErqXRzoXIkBwYAm6zUC2mxWM8dydrEn20DZF0figzSTL8XB1rSE4eNixXq5JCOrlAHztiD60AaMU67ByPI1JHiJj81pD5Fvyo0+UzoJ/ZeJiCA9TIo0OxUkyIF6zYcBdgbEc6PPkk6PjGQu8j7IQAECg3N+JIPd+NBynJukOZYVi0Ek6llKnYsNJ49lgRfuNrirOXPqkV8UkgmBUJIQRe3KQEd3Out/KNlU2XxrNhyZEJ0sCqllNrg3AFxx5UC5b8rk0RcS4aGYOtrOpFjy3HLw8txQBOeyJ1suntKWGg34cztbfuq50OyGLF4uKCSVYA5I1sLjUASF4jjaw34kd9b/AMrnRyHCfonVvrkmjaSQ9kLY6AhUAXAJ18SeFBOHoOv5x8nuHhR8OssDSt2lmJKhbfQIBIBNjz+l5Vy3EYRoyVIuwJBsbjbuI2NbmT4w8wW8L1uYfErveJvC1qAQwGCldToNhe5BNt+VWctxJjifVvdrgbg3HG/hRvhGhK7wvq7xa3rVh8rgYqogZt7kG1txbiNxQc5jy9VKyXu2omxNvH861ZstjZAYpJg03ZkGm4Uk8NQ4jzorj+T+Xss0F0vcC/EdxtUGLEuGJQRFY9+wO7lfvtQUMg6ErFiY1xEbNDKugFNN+tewiFm8ePmPGvOmeV/ocMOBwxd52OrFqUFhKNPVhGtaxJNrE7AXO9bOO6URNBGEdLppEit8/Yi2nut30/Pek0ZwmmNCJZQ/WyntMUJGmzHiRy5i1BznEYnEYtlikj/WR62eTSes0KLHX+ytqpdGcxaHFRskccx1W6uVQyNe43B4ceNdJwuZYTCYqSVMRJhkmwciAtHrBc6TpswJILC+3McbGuc9D8VEmOw7TXEXWKHIAYhT2SbHzoNLF5fNg5hieqlwgZmMDAEDWN+ww5C49KtdG+ic2Y/pGMxDFwiySOS4DuwXUTvy/rlR703w8aT4bLhKZcPOBKZJAHaOM3H6phYbhBY251Y/4PVcTeJ+rw8axOsDxkq7oTdXLncMO0KDm/RvNMviVGkgaSUy2eL6P6PpvdHO6vq/ocaFMZigzsVBCaiVBsSFvtcjna1HPSHA9c7TNHDCoMqro2LG3ZOkcADtQc2QygcB7aDPLVNg8WY3V1sSpDWYBlNjezKdiPCpjk0v1DXmHwZD/rEOlLM4BsdN9wDyJ4Cg3MyzBMS5lkwqRtJwjw6FVAP0raj2rjYeNUs0zOMLHEmFWKSLWjyEtqk7R0l1JsrAbG34cKbh8f1czS4e6qjFo9ZBcKDddVtieHrWbjsa80jyyNqd2LM227Mbk7eNA04g+HspUzQaVBNhcG0jWUXJ2tWp0h6NTYCXqcQumXSG0Ahuy3A3Ukd/srENdE+TLKXmkkcSucQ0RSJLBrobK2ovwAQG3Psi1AFwZDiJArLDIVckKdJsSOIU8Da+/dXmWZbrlKPqVV1F9K3ZQtx83/VYHzr6LGSYbEYRb40wxYcWsHRTHiPp6mO1ieA/arg8ed9RmE0sO6u0yDVY3jl1IbkbE2a9xQdP6M9McNBlcuHnTT1rt2YwAi9ZoG1+Fjvz4VvdCM6wmHR/0bDvI+kF5RZhdey13PzE1Lt51y3MMMBg2diNyVQcy9r38BVbLMbiYcE4TrBEf1cjLfRZ22DNz48PGg6jl3Td8M8MswF5TaRVAsI27Qt4ggVzHpp0zaTNZMRHqCCRWj4arooAIYDv3tTc1z3DqkUYd5SuzjcEadrXNDM2GaVy0anQSdIJ4Cg1ul/S6TMpzNNYEKFCgmwsACQDzJG9T9CulEuFc9TJKmodoJwNuFxex9aqYTIFA7e5rTwnRuEn5re00F+b5RsVKxAlaQkEEMGO3PYmwrHzbNHK3aLSfrWrbXoph1FwGB7wTWZmOVIBYM9u4kmgEsTOXNyST+VPhevMbCFawpsQ3FAW9Gp7E7Ua4PH/ALAPpQL0cS99yOFGeXYLVc6j3UG7hMx3HYWjTowsesl1UEjs376Ao8vIPz6lzN3igMvWHUgvx5XHKg7MEHCwtQf01hjuDpBOmxFc7h+UGe1uuYEA7ajw42q7g8ykkXrCxIYbg+8UGLm+EhYnVF+FB+ZYRoyBDr0EnUGJNh4UdY3Uax54T30AHmubySqquSRGSEvyWs6Ccqwbx38udG+MwAb5yqfO1ZWIyZLGwCnvFBodE851Y+OQHUAmkBxcADe1u69dJlxs+KimnaSMLHMsQW/b2UEEjuu1h4A1xeIvhGDgAnax5He9reVH+XZhGkcUkzCI4kFlJ+bcWBBPLjxoJOk+IWbSAv6yCEX0gAW303I4m4O9YOUtPLHJKsQKwhDIwcAjWdK2U8d6JsFiVGKXWFcSBlFzdTpAZQLHcWvU2OzHD4QlpGjDML6SBvv9WguZccGuGMzsBp7LltwGvb31zrHiLGYhljRo3KsIwgJ6whrjWCduxq4fVFPxvSATo8SaP1jWCjYXNrGtTD5l1OI6yGyMUCi9iQpQK3HvBPtoMHpHLicRh8OzYZVhgU4dJ0iKa9O4ErXtqA8uLHfesvJcvDksxAA4X4E0eZz0iOFw0ECyO2HkfVNFZT2QRq06hubbje1xVHJ8piczpCXkw8Tg62UBgshPVF7cGsLeY5UGZH0HlcakUFTuCJEt+O9Kt/8A4Hvurix4UqDmk8BRtJ4/kdxXiTMOBIt3E029eg770DkttqNgSL8zbvtzq1i4I0xDLFJ1savZJLFdSX7JKndbjlUMskd10oRYDUC1wWHEiwuAe6vcDDqbvtY2vxuwG3toNPF4x5ZFUb6mAA8b8BVnO+kOIK/oiSHqFZZBGvDrCoNzbc2PKsRcaRKJBsVYMLcrG9dMyvoa4UOsDXbtXtvZtx76APiyPUesYElu0R4nc1qphCBsKLl6NTfYv7KcvRmb7F/ZQCkeHfuFXYVK0RL0Ym+xf2VDjOjUwW/VP7KAYxuaMOdDeYZy3fvWvneAlW90ceh+FBsrEk3oPZJSxuTvU+HS5qpUkLWNAW5QmkX9aNcvzYBAOrA2oF6PyyO2lbnhw7q6Zk2USrv1OrwZb0F7JUbFFkSNA2na7Eeo2p+d5VOkZgkhBa11dTsVPJu+ijIIdBGrDaO8qnutvRbJh0exZQ1uFx8aD5tn6JYhZtax2Xbs8bHwq/1mJUWK2Fd2zDKVdCFRATz0i/pagrOMjZL3Bt36TQc7bEyc6heQnlW1j9C3v7jWJNmsQ7/ZQVJoAe+qcmEq82cw95HpURziH634UGXNhe8A0zpNi5MTHh00Kq4eMoLE73NyxHI2sPStKTM4D9IeyqOIaA8G99BH0pjEWEwASYMTG7sga5STVY35qdqxsZ0gllULLpewsGZRrt/q41Pio4zw39tZk0Q8qC30fwSzTrGx0ghjqHEFVZh+IArRhzBJnUs3VyaQvDsnSLC9uHDjWHg8Q6PdDZrEC3iCD+BqGgK+k2ElWKKR/m9oIwIKte1wD5U3oyZ4lZyHSLEA6WIISQxN2rHnpLW8L1SwDh8HP1jM3VdWYhq2VnazHTzBArT6PiTGnCYL9JSBEWd1aU2QOxJIv+1pHtNBuRZ0wAG/p/7r2hw4ecXACuASNSupU2Nrg34UqAVpVrL0al719v8AKpB0Wk+sv4/CgxalwyknSBctsB4nhW3H0RY8ZAPIE1tZd0bijIbdmHM9/gKCDJeiqqNUwDMfo8h8TRZFjXAADEAcrmqQWngCg0FzB/rH2mnrmD/WPtNZ169AoNIZi/1j7TUeKx7lfnn7x+NU9NJ12oB7O8U5v2m+8fjQTKO0aNs2QG9BuMSzUEFOQb02pYF3oNfK3KkEGuiZfibgdoj94iueYeAm1qL8oc/NPd/7oCmB7/4kn3z8a2MuzmRRYTygDgNZNCyRnlVuBmAvbnagP8DncrLu7X77jes7Pcwma+lpAD9ESbVg4fEtbganYsRuDt7qAazTDzXP94fKQUMY1ZwdllHmb0bY0ty2oax8WIubOKAbmnnHHX6gVTbGSeP3R8K0sZhcQeIB9lZU8Eg4rag8bHP4eqj4V4MxbuT7oqAyN400vQWxjz9RPu142OW28afj8aq66a+/Gge2OjP+CPvNUTTxn/Dt+8fhVdltXlBKzryUj1/lXkst7bWsLD+fjvUdKg9DeNKvKVB0tZk+yH3mqVZY/sh95qtDGN+z9xfhUi4pu5PuL8KCuskf2Q+81SrMn2X8TVZXGH6qfcX4U8Yw/Vj+4tBVE0f2X8TU8Sx/ZfxtVtcSfqR/cFSLiD9WP7goKYkj+y/jNOE8f2P8bVbEx+pH9wV6su99EflpFqCsMRF9ifvt8K9OIh+y/jPwq7+lf5cX3P514ZQ3GOL2Ee40EEfReHEqW0lPWT3hCKBukHQkqx6tgfX4ge6uhR47SLKlh4PIB7A1D2a4kKW1agCdrsbe0qfxoOdz5DIhswqXC5Wa1cclxqQrx3HWC/nwFx5XqDAyk8h76DWyTKLm5Aa3e1h+PGi7D5ZwOiPb/N9v0qH8giUyWY7H8DRpBl0NttDfe9ODUDkwygf3aH/rCr+XRIWAMMe+3an29d9qqSYCK39wp8Nb8R51Zy3JsNKp1XhIBPbk0r5XuT+FAT4bIoyCeqgBHACdjc+Y4Vn5q0cbBXhAuL3WYsLb+FDHVYUH5jk93XE+5KnXDw2P/LN5iZ/dag8xWJgP+G48nH+2svEtCfoyD95fhVmRYv8A67g93Wn3kb1TkEX2TD/q/wDjQUpUh/zB901WfDw97/dX41ecxfZt/wDqP9tROsX1H++v+2gy5srw7cSfVPg1VXyDDfWt+43xrYdYfqy/eX4VG0cH+aPRDQYb9GYDwlA9HH5VVl6Kr9GZPXV8KIGgh+vIP3B/uqMwRfaN9z/yoBiToww4PGfJh+dVXyF+5faPjRY2Fj5S+1Gphwa/ar6hh+VAItkb938Q+NMbJZB9BvwNFpwQ+0j9pHvFMbLzyaM/vj86AQ/smT6jfdNe0XjKX/Z+8vxpUGtGtudTpRaOg8X2j/w/CsTO8uihOlHZ25jaw87c6CkBUo3qBJKkV+dBYSpAagRqKMF0Q1IrPKEJF7Wv+dBhKK9I2reToopbQs6sfL4Grg6An7Yfd/nQCqx0tB5CtvN+jZw6ajKG3sAFIO/rWVF40EZHhWfnElrjTYWHEg1qG3wrBzrGLQBebMNVgF38BTMvxAQ+dNx7h2NuVQxxX+NAQQ44Ag8LG9GGBIYA2BB7qA8MAVov6PKxiLA/M4jn7qDa/Q0+qfxv76Y2XRG3EU5J7jieH9cKWu/EtQSJgkA2vTzCBzP9etM60eNPsCCb8NqCCRAe+qskC1prlzNbTc3/AGTVk9EMRb5g9o+NANvhxVd4aJ5ejUyi5jN+4W+NYjBfH20Gc0VRmKtJ0XvNV5FA50FFoqieGr6wlr2BNu4X91QvH4UFBoqiaOtB8Iw+i3sNV3iI4g+ygpMlRlN6tMKhdaCQmlTNQr2g6Zn3SYR3SPd+Z4gfzoN3JJ5neow3M1IGH4UEgp6v3i/gajVxxom6J9HRM3WyDsD5q8ib+7agsdGcka4meMkcVW3sO/LurenzeRSR+iuR37WrYLEDsrfwvam4XrHJ1qFHgb3/AAoPcrUlQzKFJ5cx51axLkKSLetO01gdKs2MKWU7tcbjlzNAN59m/XSW2AXu5nnWf1oqBUub3v408mg8aawJtQV0gxfHbyovxclkNAOcT6nA9aCph4fMH0Nbp6IuCNxYgEd+/Km5BghJMilQefHurrCZEjIuwuLedByXMckbDaCTs1/Q/wA/yrW6P4oqsg71/Kt75RsuIiJA3U3Hpx/AmgrJMS2rwIoC/CyXW9z/AF+VWUPjVTAybbirht3UDC+/OpMoxoWdNbdgmzbDYHnuDztVWcgcqrSnu50HX8JiY9PZkAHjp+ApsOMbUVZkIPzSpHHxF+dDuUdJYlwqiVDaxUmwKkjiPD+dMwGZQuxVSwHFASNvAbcjQERgNzdie4WA91A3S/KOrbrFHZbj/q7/AFo5hxIdQw9fPnVfHQLIpVtwdqDkrS0wyVdzbLTDKUPD6J71rNYUE2HzBo2uu3uI7j4VqJ+sXXGRe/aXmP5VhOCaZBi2jYMhI/Md1AbZT0gsdEhA5C9xx862pFDC4sfQUIhI8QmvrGBHHvB8aWVZj1TFTKGTnc2I8RQVs96OMpLoARxKjh6Dl5ULu9dTVwwuCCDz5UMZ10T1kvGwDdx5+F6AOL0q9nwkiMVZGBHHYn8QK8oNVJKlWSqQl/r+uFaeR5S2JkCrsBuzW4D8zQX8gy3r5Ap+YPnHw7r11LDBUUKoAAAAHhWXl+ASFVVVsB7fbVx8SOZ9KC2+J3CjifdVjrLDjVHBRBASTueZ7qllxyrxNAzHZhoW5P4229lc8zPM+slZtyvzRuOXE1v9Ls/XqtCntN4cB+XCg5JABxI4bUFkSEV71hva3G38qr9ZttbzpyuPP86Bmbo3UF+zbmNS6vZe541z+QlnJ7qM85wrMtkKm21r8Tw/OsWHoViGtZVYk7DUt7+poNzoBkp1GUqe4Wv611jB4kWCmNrm29tqyuiWStDCismggbgHnz3BN961Ilk64AklQe/b3UFPpPlqyxMp5g8vzrh+FBhmZDsVYqe/avobHQ3vXF/lDygpP16g2bssQDsw4E+YsPSgsYDGalFhuK1sOyswuSqm1yBew5m1xfyoGyzMSDRRg8VqHdzoLEt/Gq6tt4ipmaqzPY8aAi6IShmaFzZT2rePD4UZPksSkOqbjw4/zrmGXY3qpVfewO/keNdWw2LEkY3vce8UD44QCbCwbiPGmSxUGPhJIJmX9IZVG4Oo7jlcfhRhFNrUMGuCKAY6UZU0gvxI3G/tFA7NXTs1wBcG0jL5W+Fc3zfClHNyDc+HHxoKMj1CzXpzCoSKCXDYtozdT4EciO41qvlQmTrIm1DmpAuD3G1YRFT5bmTQvqXccCp4Ef1zoLmXZtJh25lfpIeHp3GjPCY5JkDodu7mD3GsHEYb9JQSRstrcLbg8wd+N6zMtd4XLA3sbMu4F6AxNu+vaqRZhGwBNwTysfhSoArK8A87hEHHiTwA4EmupZPliYeMIg8zzJ7zQblGFw6jSJ/PfTc+fdRBBhIbXEhP75tQEDTUsLhiW1HlwFZOXQI52B0jvJN+7jW7+kAeFApoAeZ9p/KsDNkCc7aTq3duHlf+r1utOBuWPtoI6YZsjMI49yPnHme4A0GLiMVrYtvvwuSfS5rwP4VVjbzsKmWgsBx3/wDuvVkvzG16rl9+N6WoUEGcxYlkX9FXUwa7AWPZ8j4+6sjGdI8zVNBhaP8AaETX9CbgelaeZYZpAFS+skWKkg3Pdb861HwbRgI2rYDck7+pNBS6C/KtLDMy5hJI8bABW03ZGHC6gC4I47E3t412HAY0PKpBurLqF1sbWFvLjwIvXPsnxkY2kMhH7pA9oJo0yBkaQlWdrLsSdhflbvoN3EMKCul+FSSKRGVt14gediDbkRRnMawM7zGJFOoi/dexNBwDUVYjXuDYjga2sqzAgjn8PM07NHwwmclNBJv2Qr/iTcGlhnhJBE2m31lIP4XFASxTq6ah7apyMD/Qp+Bx0cakIRITz2t6VHLiLknh4UDGNdD6EZkXgCm3Y7O1+A4X8bEVzcz+G1bvQzMdM+n644b8R4eV/ZQFfS7AIVEzcUFiL2uCfLlvTOjedq9oxfwvYeg7/wCVamYpriYWvccLA/gaCcPmwjfS0Cq6kG+nS1/QUB7JWDn+VpIhuN7ca1MLi1lQOvP8DzFRzqDQclmj0kqeRqJqJelGAUG4I1DgN7kevdQzegjYmmE1KwqFhQW8pzZoJNQ3U7Mt+I+IovWCOQdbH2w9jta9x5+7woAYVdyfPGw7bbofnL+Y8aAtMxG3VybeHwNKreHxodQy2IIuCL2pUAHlZ/Wp/qHvo7xczBTYkdg8z3mvKVBu5Qf1CeXwqhJO1z2jx7zSpUFuTtRi+973vvyFc8l/vXHK7betKlQIcvSpjSpUCfj938qbGdvT8zSpUF3Kx/zEf+oUSdIV7I8qVKgGJjsfWt3oXIdbbn5qc/Fq8pUB5Kdq5t0zbtHz/KlSoOaq3aPnWphUBO4BpUqB+gdw4/GtHLzdTffelSoPX4+2rnR5iMVDY/TX+dKlQdaPChfpiP7s8729LUqVB70dnYtYsSNANrm17mtbEGlSoMPPowYySAbcLiueYgdr1PvpUqBjCmS8K8pUEJNQvxpUqDzrmHBiPU15SpUH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2988" y="836613"/>
            <a:ext cx="7345362" cy="16430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你們作外邦人的時候，隨事被牽引，受迷惑，去服事那啞巴偶像，這是你們知道的。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435600" y="2349500"/>
            <a:ext cx="3095625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2988" y="836613"/>
            <a:ext cx="7345362" cy="16113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你們</a:t>
            </a:r>
            <a:r>
              <a:rPr lang="zh-TW" altLang="en-US" sz="3200" b="1" dirty="0">
                <a:solidFill>
                  <a:srgbClr val="FFFF66"/>
                </a:solidFill>
                <a:cs typeface="+mn-cs"/>
              </a:rPr>
              <a:t>作外邦人的時候</a:t>
            </a:r>
            <a:r>
              <a:rPr lang="zh-TW" altLang="en-US" sz="3200" b="1" dirty="0">
                <a:cs typeface="+mn-cs"/>
              </a:rPr>
              <a:t>，隨事被牽引，受迷惑，去服事那啞巴偶像，這是你們知道的。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435600" y="2349500"/>
            <a:ext cx="3095625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3"/>
          <p:cNvSpPr txBox="1">
            <a:spLocks noChangeArrowheads="1"/>
          </p:cNvSpPr>
          <p:nvPr/>
        </p:nvSpPr>
        <p:spPr bwMode="auto">
          <a:xfrm>
            <a:off x="539750" y="1196975"/>
            <a:ext cx="8064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344613" algn="l"/>
              </a:tabLst>
            </a:pPr>
            <a:r>
              <a:rPr lang="zh-TW" altLang="en-US" sz="4000" b="1">
                <a:latin typeface="Century Schoolbook" pitchFamily="18" charset="0"/>
              </a:rPr>
              <a:t>二、人在</a:t>
            </a:r>
            <a:r>
              <a:rPr lang="zh-TW" altLang="en-US" sz="4000" b="1">
                <a:solidFill>
                  <a:srgbClr val="FFFF00"/>
                </a:solidFill>
                <a:latin typeface="Century Schoolbook" pitchFamily="18" charset="0"/>
              </a:rPr>
              <a:t>教外教內</a:t>
            </a:r>
            <a:r>
              <a:rPr lang="zh-TW" altLang="en-US" sz="4000" b="1">
                <a:latin typeface="Century Schoolbook" pitchFamily="18" charset="0"/>
              </a:rPr>
              <a:t>都會有走極端</a:t>
            </a:r>
            <a:endParaRPr lang="en-US" altLang="zh-TW" sz="4000" b="1">
              <a:latin typeface="Century Schoolbook" pitchFamily="18" charset="0"/>
            </a:endParaRPr>
          </a:p>
          <a:p>
            <a:pPr algn="r">
              <a:spcBef>
                <a:spcPts val="2400"/>
              </a:spcBef>
              <a:tabLst>
                <a:tab pos="1344613" algn="l"/>
              </a:tabLst>
            </a:pPr>
            <a:r>
              <a:rPr lang="en-US" sz="2400" b="1">
                <a:latin typeface="Monotype Corsiva" pitchFamily="66" charset="0"/>
              </a:rPr>
              <a:t>(v. </a:t>
            </a:r>
            <a:r>
              <a:rPr lang="en-US" altLang="zh-TW" sz="2400" b="1">
                <a:latin typeface="Monotype Corsiva" pitchFamily="66" charset="0"/>
              </a:rPr>
              <a:t>2</a:t>
            </a:r>
            <a:r>
              <a:rPr lang="en-US" sz="2400" b="1">
                <a:latin typeface="Monotype Corsiva" pitchFamily="66" charset="0"/>
              </a:rPr>
              <a:t>)</a:t>
            </a:r>
            <a:endParaRPr lang="en-CA" sz="2400" b="1">
              <a:latin typeface="Monotype Corsiva" pitchFamily="66" charset="0"/>
            </a:endParaRPr>
          </a:p>
        </p:txBody>
      </p:sp>
      <p:pic>
        <p:nvPicPr>
          <p:cNvPr id="459784" name="Picture 8" descr="http://contest.japias.jp/tqj2004/70327/img/jisyaku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17718" t="41342" r="17314" b="42908"/>
          <a:stretch>
            <a:fillRect/>
          </a:stretch>
        </p:blipFill>
        <p:spPr bwMode="auto">
          <a:xfrm rot="19416349">
            <a:off x="3635896" y="4077072"/>
            <a:ext cx="4752528" cy="864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836613"/>
            <a:ext cx="9144000" cy="16435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solidFill>
                  <a:srgbClr val="00FF00"/>
                </a:solidFill>
                <a:cs typeface="+mn-cs"/>
              </a:rPr>
              <a:t>所以</a:t>
            </a:r>
            <a:r>
              <a:rPr lang="zh-TW" altLang="en-US" sz="3200" b="1" dirty="0">
                <a:cs typeface="+mn-cs"/>
              </a:rPr>
              <a:t>我告訴你們，                                                被　神的靈感動的，沒有說「耶穌是可咒詛」的；若不是被聖靈感動的，也沒有能說「耶穌是主」的。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292725" y="2852738"/>
            <a:ext cx="3095625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836613"/>
            <a:ext cx="9144000" cy="16435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solidFill>
                  <a:srgbClr val="00FF00"/>
                </a:solidFill>
                <a:cs typeface="+mn-cs"/>
              </a:rPr>
              <a:t>所以</a:t>
            </a:r>
            <a:r>
              <a:rPr lang="zh-TW" altLang="en-US" sz="3200" b="1" dirty="0">
                <a:cs typeface="+mn-cs"/>
              </a:rPr>
              <a:t>我告訴你們，                                                被　神的靈感動的，</a:t>
            </a:r>
            <a:r>
              <a:rPr lang="zh-TW" altLang="en-US" sz="3200" b="1" dirty="0">
                <a:solidFill>
                  <a:srgbClr val="FFFF00"/>
                </a:solidFill>
                <a:cs typeface="+mn-cs"/>
              </a:rPr>
              <a:t>沒有說</a:t>
            </a:r>
            <a:r>
              <a:rPr lang="zh-TW" altLang="en-US" sz="3200" b="1" dirty="0">
                <a:cs typeface="+mn-cs"/>
              </a:rPr>
              <a:t>「耶穌是可咒詛」的；若不是被聖靈感動的，也沒有能說「耶穌是主」的。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292725" y="2852738"/>
            <a:ext cx="3095625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95288" y="422275"/>
            <a:ext cx="8424862" cy="345325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buAutoNum type="arabicPlain"/>
              <a:defRPr/>
            </a:pPr>
            <a:r>
              <a:rPr lang="zh-TW" altLang="en-US" sz="2600" b="1" dirty="0">
                <a:cs typeface="+mn-cs"/>
              </a:rPr>
              <a:t>親愛的弟兄啊，</a:t>
            </a:r>
            <a:r>
              <a:rPr lang="zh-TW" altLang="en-US" sz="2600" b="1" dirty="0">
                <a:solidFill>
                  <a:srgbClr val="FFFF00"/>
                </a:solidFill>
                <a:cs typeface="+mn-cs"/>
              </a:rPr>
              <a:t>一切的靈，你們不可都信</a:t>
            </a:r>
            <a:r>
              <a:rPr lang="zh-TW" altLang="en-US" sz="2600" b="1" dirty="0">
                <a:cs typeface="+mn-cs"/>
              </a:rPr>
              <a:t>，            </a:t>
            </a:r>
            <a:r>
              <a:rPr lang="zh-TW" altLang="en-US" sz="2600" b="1" dirty="0">
                <a:solidFill>
                  <a:srgbClr val="00FF00"/>
                </a:solidFill>
                <a:cs typeface="+mn-cs"/>
              </a:rPr>
              <a:t>總要試驗那些靈是出於　神的不是</a:t>
            </a:r>
            <a:r>
              <a:rPr lang="zh-TW" altLang="en-US" sz="2600" b="1" dirty="0">
                <a:cs typeface="+mn-cs"/>
              </a:rPr>
              <a:t>，                       因為世上有許多假先知已經出來了。</a:t>
            </a:r>
            <a:endParaRPr lang="en-CA" altLang="zh-TW" sz="2600" b="1" dirty="0">
              <a:cs typeface="+mn-cs"/>
            </a:endParaRP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endParaRPr lang="zh-TW" altLang="en-US" sz="2600" b="1" dirty="0">
              <a:cs typeface="+mn-cs"/>
            </a:endParaRP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600" b="1" dirty="0">
                <a:cs typeface="+mn-cs"/>
              </a:rPr>
              <a:t>2	</a:t>
            </a:r>
            <a:r>
              <a:rPr lang="zh-TW" altLang="en-US" sz="2600" b="1" dirty="0">
                <a:solidFill>
                  <a:srgbClr val="FF99FF"/>
                </a:solidFill>
                <a:cs typeface="+mn-cs"/>
              </a:rPr>
              <a:t>凡靈認耶穌基督是成了肉身來的，就是出於　神的</a:t>
            </a:r>
            <a:r>
              <a:rPr lang="zh-TW" altLang="en-US" sz="2600" b="1" dirty="0">
                <a:cs typeface="+mn-cs"/>
              </a:rPr>
              <a:t>；從此你們可以認出　神的靈來。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600" b="1" dirty="0">
                <a:cs typeface="+mn-cs"/>
              </a:rPr>
              <a:t>3	</a:t>
            </a:r>
            <a:r>
              <a:rPr lang="zh-TW" altLang="en-US" sz="2600" b="1" dirty="0">
                <a:solidFill>
                  <a:srgbClr val="FF99FF"/>
                </a:solidFill>
                <a:cs typeface="+mn-cs"/>
              </a:rPr>
              <a:t>凡靈不認耶穌，就不是出於　神</a:t>
            </a:r>
            <a:r>
              <a:rPr lang="zh-TW" altLang="en-US" sz="2600" b="1" dirty="0">
                <a:cs typeface="+mn-cs"/>
              </a:rPr>
              <a:t>，這是那敵基督者的靈。你們從前聽見他要來，現在已經在世上了。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011863" y="4221088"/>
            <a:ext cx="2519362" cy="338554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1600" b="1" dirty="0">
                <a:solidFill>
                  <a:srgbClr val="800080"/>
                </a:solidFill>
                <a:cs typeface="+mn-cs"/>
              </a:rPr>
              <a:t>約翰壹書 </a:t>
            </a:r>
            <a:r>
              <a:rPr kumimoji="1" lang="en-US" altLang="zh-TW" sz="1600" b="1" dirty="0">
                <a:solidFill>
                  <a:srgbClr val="800080"/>
                </a:solidFill>
                <a:cs typeface="+mn-cs"/>
              </a:rPr>
              <a:t>4:1-3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9512" y="422275"/>
            <a:ext cx="8640960" cy="3033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buAutoNum type="arabicPlain" startAt="4"/>
              <a:defRPr/>
            </a:pPr>
            <a:r>
              <a:rPr lang="zh-TW" altLang="en-US" sz="2600" b="1" dirty="0">
                <a:cs typeface="+mn-cs"/>
              </a:rPr>
              <a:t>小子們哪，</a:t>
            </a:r>
            <a:r>
              <a:rPr lang="zh-TW" altLang="en-US" sz="2600" b="1" dirty="0">
                <a:solidFill>
                  <a:srgbClr val="FFFF00"/>
                </a:solidFill>
                <a:cs typeface="+mn-cs"/>
              </a:rPr>
              <a:t>你們是屬　神的，並且勝了他們</a:t>
            </a:r>
            <a:r>
              <a:rPr lang="zh-TW" altLang="en-US" sz="2600" b="1" dirty="0">
                <a:cs typeface="+mn-cs"/>
              </a:rPr>
              <a:t>；           </a:t>
            </a:r>
            <a:r>
              <a:rPr lang="zh-TW" altLang="en-US" sz="2600" b="1" dirty="0">
                <a:solidFill>
                  <a:srgbClr val="00FF00"/>
                </a:solidFill>
                <a:cs typeface="+mn-cs"/>
              </a:rPr>
              <a:t>因為那在你們裏面的，比那在世界上的更大</a:t>
            </a:r>
            <a:r>
              <a:rPr lang="zh-TW" altLang="en-US" sz="2600" b="1" dirty="0">
                <a:cs typeface="+mn-cs"/>
              </a:rPr>
              <a:t>。</a:t>
            </a:r>
            <a:endParaRPr lang="en-CA" altLang="zh-TW" sz="2600" b="1" dirty="0">
              <a:cs typeface="+mn-cs"/>
            </a:endParaRP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endParaRPr lang="zh-TW" altLang="en-US" sz="2600" b="1" dirty="0">
              <a:cs typeface="+mn-cs"/>
            </a:endParaRP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600" b="1" dirty="0">
                <a:cs typeface="+mn-cs"/>
              </a:rPr>
              <a:t>5	  </a:t>
            </a:r>
            <a:r>
              <a:rPr lang="zh-TW" altLang="en-US" sz="2600" b="1" dirty="0">
                <a:solidFill>
                  <a:srgbClr val="FF99FF"/>
                </a:solidFill>
                <a:cs typeface="+mn-cs"/>
              </a:rPr>
              <a:t>他們是屬世界的</a:t>
            </a:r>
            <a:r>
              <a:rPr lang="zh-TW" altLang="en-US" sz="2600" b="1" dirty="0">
                <a:cs typeface="+mn-cs"/>
              </a:rPr>
              <a:t>，所以論世界的事，世人也聽從他們。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600" b="1" dirty="0">
                <a:cs typeface="+mn-cs"/>
              </a:rPr>
              <a:t>6	</a:t>
            </a:r>
            <a:r>
              <a:rPr lang="zh-TW" altLang="en-US" sz="2600" b="1" dirty="0">
                <a:solidFill>
                  <a:srgbClr val="FF99FF"/>
                </a:solidFill>
                <a:cs typeface="+mn-cs"/>
              </a:rPr>
              <a:t>我們是屬　神的</a:t>
            </a:r>
            <a:r>
              <a:rPr lang="zh-TW" altLang="en-US" sz="2600" b="1" dirty="0">
                <a:cs typeface="+mn-cs"/>
              </a:rPr>
              <a:t>，認識　神的就聽從我們；不屬　神的就不聽從我們。                                                      </a:t>
            </a:r>
            <a:r>
              <a:rPr lang="zh-TW" altLang="en-US" sz="2600" b="1" dirty="0">
                <a:solidFill>
                  <a:srgbClr val="00FF00"/>
                </a:solidFill>
                <a:cs typeface="+mn-cs"/>
              </a:rPr>
              <a:t>從此我們可以認出真理的靈和謬妄的靈來</a:t>
            </a:r>
            <a:r>
              <a:rPr lang="zh-TW" altLang="en-US" sz="2600" b="1" dirty="0">
                <a:cs typeface="+mn-cs"/>
              </a:rPr>
              <a:t>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011863" y="4221088"/>
            <a:ext cx="2519362" cy="338554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1600" b="1" dirty="0">
                <a:solidFill>
                  <a:srgbClr val="800080"/>
                </a:solidFill>
                <a:cs typeface="+mn-cs"/>
              </a:rPr>
              <a:t>約翰壹書 </a:t>
            </a:r>
            <a:r>
              <a:rPr kumimoji="1" lang="en-US" altLang="zh-TW" sz="1600" b="1" dirty="0">
                <a:solidFill>
                  <a:srgbClr val="800080"/>
                </a:solidFill>
                <a:cs typeface="+mn-cs"/>
              </a:rPr>
              <a:t>4:4-6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836613"/>
            <a:ext cx="9144000" cy="16435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solidFill>
                  <a:srgbClr val="00FF00"/>
                </a:solidFill>
                <a:cs typeface="+mn-cs"/>
              </a:rPr>
              <a:t>所以</a:t>
            </a:r>
            <a:r>
              <a:rPr lang="zh-TW" altLang="en-US" sz="3200" b="1" dirty="0">
                <a:cs typeface="+mn-cs"/>
              </a:rPr>
              <a:t>我告訴你們，                                                被　神的靈感動的，</a:t>
            </a:r>
            <a:r>
              <a:rPr lang="zh-TW" altLang="en-US" sz="3200" b="1" dirty="0">
                <a:solidFill>
                  <a:srgbClr val="FFFF00"/>
                </a:solidFill>
                <a:cs typeface="+mn-cs"/>
              </a:rPr>
              <a:t>沒有說</a:t>
            </a:r>
            <a:r>
              <a:rPr lang="zh-TW" altLang="en-US" sz="3200" b="1" dirty="0">
                <a:cs typeface="+mn-cs"/>
              </a:rPr>
              <a:t>「耶穌是可咒詛」的；</a:t>
            </a:r>
            <a:r>
              <a:rPr lang="zh-TW" altLang="en-US" sz="3200" b="1" dirty="0">
                <a:solidFill>
                  <a:srgbClr val="FFFF66"/>
                </a:solidFill>
                <a:cs typeface="+mn-cs"/>
              </a:rPr>
              <a:t>若不是</a:t>
            </a:r>
            <a:r>
              <a:rPr lang="zh-TW" altLang="en-US" sz="3200" b="1" dirty="0">
                <a:cs typeface="+mn-cs"/>
              </a:rPr>
              <a:t>被聖靈感動的，</a:t>
            </a:r>
            <a:r>
              <a:rPr lang="zh-TW" altLang="en-US" sz="3200" b="1" dirty="0">
                <a:solidFill>
                  <a:srgbClr val="FFFF66"/>
                </a:solidFill>
                <a:cs typeface="+mn-cs"/>
              </a:rPr>
              <a:t>也</a:t>
            </a:r>
            <a:r>
              <a:rPr lang="zh-TW" altLang="en-US" sz="3200" b="1" dirty="0">
                <a:solidFill>
                  <a:srgbClr val="FFFF00"/>
                </a:solidFill>
                <a:cs typeface="+mn-cs"/>
              </a:rPr>
              <a:t>沒有</a:t>
            </a:r>
            <a:r>
              <a:rPr lang="zh-TW" altLang="en-US" sz="3200" b="1" dirty="0">
                <a:solidFill>
                  <a:srgbClr val="00FF00"/>
                </a:solidFill>
                <a:cs typeface="+mn-cs"/>
              </a:rPr>
              <a:t>能</a:t>
            </a:r>
            <a:r>
              <a:rPr lang="zh-TW" altLang="en-US" sz="3200" b="1" dirty="0">
                <a:solidFill>
                  <a:srgbClr val="FFFF00"/>
                </a:solidFill>
                <a:cs typeface="+mn-cs"/>
              </a:rPr>
              <a:t>說</a:t>
            </a:r>
            <a:r>
              <a:rPr lang="zh-TW" altLang="en-US" sz="3200" b="1" dirty="0">
                <a:cs typeface="+mn-cs"/>
              </a:rPr>
              <a:t>「耶穌是主」的。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292725" y="2852738"/>
            <a:ext cx="3095625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23927" y="549275"/>
            <a:ext cx="4969247" cy="3308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600"/>
              </a:spcBef>
            </a:pPr>
            <a:r>
              <a:rPr lang="zh-TW" altLang="en-US" sz="3600" b="1" dirty="0"/>
              <a:t>人氣</a:t>
            </a:r>
            <a:endParaRPr lang="en-US" altLang="zh-TW" sz="3600" b="1" dirty="0"/>
          </a:p>
          <a:p>
            <a:pPr marL="538163" indent="-538163">
              <a:lnSpc>
                <a:spcPct val="105000"/>
              </a:lnSpc>
              <a:spcBef>
                <a:spcPts val="600"/>
              </a:spcBef>
            </a:pPr>
            <a:r>
              <a:rPr lang="zh-TW" altLang="en-US" sz="3600" b="1" dirty="0"/>
              <a:t>靈氣</a:t>
            </a:r>
            <a:endParaRPr lang="en-US" altLang="zh-TW" sz="3600" b="1" dirty="0"/>
          </a:p>
          <a:p>
            <a:pPr marL="538163" indent="-538163">
              <a:lnSpc>
                <a:spcPct val="105000"/>
              </a:lnSpc>
              <a:spcBef>
                <a:spcPts val="600"/>
              </a:spcBef>
            </a:pPr>
            <a:r>
              <a:rPr lang="zh-TW" altLang="en-US" sz="3600" b="1" dirty="0"/>
              <a:t>屬血氣</a:t>
            </a:r>
            <a:endParaRPr lang="en-US" altLang="zh-TW" sz="3600" b="1" dirty="0"/>
          </a:p>
          <a:p>
            <a:pPr marL="538163" indent="-538163">
              <a:lnSpc>
                <a:spcPct val="105000"/>
              </a:lnSpc>
              <a:spcBef>
                <a:spcPts val="600"/>
              </a:spcBef>
            </a:pPr>
            <a:r>
              <a:rPr lang="zh-TW" altLang="en-US" sz="3600" b="1" dirty="0"/>
              <a:t>屬肉體</a:t>
            </a:r>
            <a:endParaRPr lang="en-US" altLang="zh-TW" sz="3600" b="1" dirty="0"/>
          </a:p>
          <a:p>
            <a:pPr marL="538163" indent="-538163">
              <a:lnSpc>
                <a:spcPct val="105000"/>
              </a:lnSpc>
              <a:spcBef>
                <a:spcPts val="600"/>
              </a:spcBef>
            </a:pPr>
            <a:r>
              <a:rPr lang="zh-TW" altLang="en-US" sz="3600" b="1" dirty="0"/>
              <a:t>屬靈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836613"/>
            <a:ext cx="9144000" cy="16435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solidFill>
                  <a:srgbClr val="00FF00"/>
                </a:solidFill>
                <a:cs typeface="+mn-cs"/>
              </a:rPr>
              <a:t>所以</a:t>
            </a:r>
            <a:r>
              <a:rPr lang="zh-TW" altLang="en-US" sz="3200" b="1" dirty="0">
                <a:cs typeface="+mn-cs"/>
              </a:rPr>
              <a:t>我告訴你們，                                                被　</a:t>
            </a:r>
            <a:r>
              <a:rPr lang="zh-TW" altLang="en-US" sz="3200" b="1" dirty="0">
                <a:solidFill>
                  <a:srgbClr val="FF99FF"/>
                </a:solidFill>
                <a:cs typeface="+mn-cs"/>
              </a:rPr>
              <a:t>神的靈</a:t>
            </a:r>
            <a:r>
              <a:rPr lang="zh-TW" altLang="en-US" sz="3200" b="1" dirty="0">
                <a:cs typeface="+mn-cs"/>
              </a:rPr>
              <a:t>感動的，</a:t>
            </a:r>
            <a:r>
              <a:rPr lang="zh-TW" altLang="en-US" sz="3200" b="1" dirty="0">
                <a:solidFill>
                  <a:srgbClr val="FFFF00"/>
                </a:solidFill>
                <a:cs typeface="+mn-cs"/>
              </a:rPr>
              <a:t>沒有說</a:t>
            </a:r>
            <a:r>
              <a:rPr lang="zh-TW" altLang="en-US" sz="3200" b="1" dirty="0">
                <a:cs typeface="+mn-cs"/>
              </a:rPr>
              <a:t>「耶穌是可咒詛」的；</a:t>
            </a:r>
            <a:r>
              <a:rPr lang="zh-TW" altLang="en-US" sz="3200" b="1" dirty="0">
                <a:solidFill>
                  <a:srgbClr val="FFFF66"/>
                </a:solidFill>
                <a:cs typeface="+mn-cs"/>
              </a:rPr>
              <a:t>若不是</a:t>
            </a:r>
            <a:r>
              <a:rPr lang="zh-TW" altLang="en-US" sz="3200" b="1" dirty="0">
                <a:cs typeface="+mn-cs"/>
              </a:rPr>
              <a:t>被</a:t>
            </a:r>
            <a:r>
              <a:rPr lang="zh-TW" altLang="en-US" sz="3200" b="1" dirty="0">
                <a:solidFill>
                  <a:srgbClr val="FF99FF"/>
                </a:solidFill>
                <a:cs typeface="+mn-cs"/>
              </a:rPr>
              <a:t>聖靈</a:t>
            </a:r>
            <a:r>
              <a:rPr lang="zh-TW" altLang="en-US" sz="3200" b="1" dirty="0">
                <a:cs typeface="+mn-cs"/>
              </a:rPr>
              <a:t>感動的，</a:t>
            </a:r>
            <a:r>
              <a:rPr lang="zh-TW" altLang="en-US" sz="3200" b="1" dirty="0">
                <a:solidFill>
                  <a:srgbClr val="FFFF66"/>
                </a:solidFill>
                <a:cs typeface="+mn-cs"/>
              </a:rPr>
              <a:t>也</a:t>
            </a:r>
            <a:r>
              <a:rPr lang="zh-TW" altLang="en-US" sz="3200" b="1" dirty="0">
                <a:solidFill>
                  <a:srgbClr val="FFFF00"/>
                </a:solidFill>
                <a:cs typeface="+mn-cs"/>
              </a:rPr>
              <a:t>沒有</a:t>
            </a:r>
            <a:r>
              <a:rPr lang="zh-TW" altLang="en-US" sz="3200" b="1" dirty="0">
                <a:solidFill>
                  <a:srgbClr val="00FF00"/>
                </a:solidFill>
                <a:cs typeface="+mn-cs"/>
              </a:rPr>
              <a:t>能</a:t>
            </a:r>
            <a:r>
              <a:rPr lang="zh-TW" altLang="en-US" sz="3200" b="1" dirty="0">
                <a:solidFill>
                  <a:srgbClr val="FFFF00"/>
                </a:solidFill>
                <a:cs typeface="+mn-cs"/>
              </a:rPr>
              <a:t>說</a:t>
            </a:r>
            <a:r>
              <a:rPr lang="zh-TW" altLang="en-US" sz="3200" b="1" dirty="0">
                <a:cs typeface="+mn-cs"/>
              </a:rPr>
              <a:t>「</a:t>
            </a:r>
            <a:r>
              <a:rPr lang="zh-TW" altLang="en-US" sz="3200" b="1" dirty="0">
                <a:solidFill>
                  <a:srgbClr val="FF99FF"/>
                </a:solidFill>
                <a:cs typeface="+mn-cs"/>
              </a:rPr>
              <a:t>耶穌是主</a:t>
            </a:r>
            <a:r>
              <a:rPr lang="zh-TW" altLang="en-US" sz="3200" b="1" dirty="0">
                <a:cs typeface="+mn-cs"/>
              </a:rPr>
              <a:t>」的。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292725" y="2852738"/>
            <a:ext cx="3095625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2988" y="836613"/>
            <a:ext cx="7345362" cy="16435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如果　神的靈住在你們心裏，               你們就不屬肉體，乃屬聖靈了。                        人若</a:t>
            </a:r>
            <a:r>
              <a:rPr lang="zh-TW" altLang="en-US" sz="3200" b="1" dirty="0">
                <a:solidFill>
                  <a:srgbClr val="00FF00"/>
                </a:solidFill>
                <a:cs typeface="+mn-cs"/>
              </a:rPr>
              <a:t>沒</a:t>
            </a:r>
            <a:r>
              <a:rPr lang="zh-TW" altLang="en-US" sz="3200" b="1" dirty="0">
                <a:cs typeface="+mn-cs"/>
              </a:rPr>
              <a:t>有基督的靈，就</a:t>
            </a:r>
            <a:r>
              <a:rPr lang="zh-TW" altLang="en-US" sz="3200" b="1" dirty="0">
                <a:solidFill>
                  <a:srgbClr val="00FF00"/>
                </a:solidFill>
                <a:cs typeface="+mn-cs"/>
              </a:rPr>
              <a:t>不</a:t>
            </a:r>
            <a:r>
              <a:rPr lang="zh-TW" altLang="en-US" sz="3200" b="1" dirty="0">
                <a:cs typeface="+mn-cs"/>
              </a:rPr>
              <a:t>是屬基督的。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292725" y="2852738"/>
            <a:ext cx="3095625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羅馬書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8:9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2988" y="836613"/>
            <a:ext cx="7345362" cy="16435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如果　</a:t>
            </a:r>
            <a:r>
              <a:rPr lang="zh-TW" altLang="en-US" sz="3200" b="1" dirty="0">
                <a:solidFill>
                  <a:srgbClr val="FF99FF"/>
                </a:solidFill>
                <a:cs typeface="+mn-cs"/>
              </a:rPr>
              <a:t>神的靈</a:t>
            </a:r>
            <a:r>
              <a:rPr lang="zh-TW" altLang="en-US" sz="3200" b="1" dirty="0">
                <a:cs typeface="+mn-cs"/>
              </a:rPr>
              <a:t>住在你們心裏，               你們就不屬肉體，乃屬</a:t>
            </a:r>
            <a:r>
              <a:rPr lang="zh-TW" altLang="en-US" sz="3200" b="1" dirty="0">
                <a:solidFill>
                  <a:srgbClr val="FF99FF"/>
                </a:solidFill>
                <a:cs typeface="+mn-cs"/>
              </a:rPr>
              <a:t>聖靈</a:t>
            </a:r>
            <a:r>
              <a:rPr lang="zh-TW" altLang="en-US" sz="3200" b="1" dirty="0">
                <a:cs typeface="+mn-cs"/>
              </a:rPr>
              <a:t>了。                        人若</a:t>
            </a:r>
            <a:r>
              <a:rPr lang="zh-TW" altLang="en-US" sz="3200" b="1" dirty="0">
                <a:solidFill>
                  <a:srgbClr val="00FF00"/>
                </a:solidFill>
                <a:cs typeface="+mn-cs"/>
              </a:rPr>
              <a:t>沒</a:t>
            </a:r>
            <a:r>
              <a:rPr lang="zh-TW" altLang="en-US" sz="3200" b="1" dirty="0">
                <a:cs typeface="+mn-cs"/>
              </a:rPr>
              <a:t>有</a:t>
            </a:r>
            <a:r>
              <a:rPr lang="zh-TW" altLang="en-US" sz="3200" b="1" dirty="0">
                <a:solidFill>
                  <a:srgbClr val="FF99FF"/>
                </a:solidFill>
                <a:cs typeface="+mn-cs"/>
              </a:rPr>
              <a:t>基督的靈</a:t>
            </a:r>
            <a:r>
              <a:rPr lang="zh-TW" altLang="en-US" sz="3200" b="1" dirty="0">
                <a:cs typeface="+mn-cs"/>
              </a:rPr>
              <a:t>，就</a:t>
            </a:r>
            <a:r>
              <a:rPr lang="zh-TW" altLang="en-US" sz="3200" b="1" dirty="0">
                <a:solidFill>
                  <a:srgbClr val="00FF00"/>
                </a:solidFill>
                <a:cs typeface="+mn-cs"/>
              </a:rPr>
              <a:t>不</a:t>
            </a:r>
            <a:r>
              <a:rPr lang="zh-TW" altLang="en-US" sz="3200" b="1" dirty="0">
                <a:cs typeface="+mn-cs"/>
              </a:rPr>
              <a:t>是屬基督的。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292725" y="2852738"/>
            <a:ext cx="3095625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羅馬書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8:9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Box 3"/>
          <p:cNvSpPr txBox="1">
            <a:spLocks noChangeArrowheads="1"/>
          </p:cNvSpPr>
          <p:nvPr/>
        </p:nvSpPr>
        <p:spPr bwMode="auto">
          <a:xfrm>
            <a:off x="539750" y="1196975"/>
            <a:ext cx="8064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344613" algn="l"/>
              </a:tabLst>
            </a:pPr>
            <a:r>
              <a:rPr lang="zh-TW" altLang="en-US" sz="4000" b="1">
                <a:latin typeface="Century Schoolbook" pitchFamily="18" charset="0"/>
              </a:rPr>
              <a:t>三、人在</a:t>
            </a:r>
            <a:r>
              <a:rPr lang="zh-TW" altLang="en-US" sz="4000" b="1">
                <a:solidFill>
                  <a:srgbClr val="FFFF00"/>
                </a:solidFill>
                <a:latin typeface="Century Schoolbook" pitchFamily="18" charset="0"/>
              </a:rPr>
              <a:t>基督為主</a:t>
            </a:r>
            <a:r>
              <a:rPr lang="zh-TW" altLang="en-US" sz="4000" b="1">
                <a:latin typeface="Century Schoolbook" pitchFamily="18" charset="0"/>
              </a:rPr>
              <a:t>才長久顯屬靈</a:t>
            </a:r>
            <a:endParaRPr lang="en-US" altLang="zh-TW" sz="4000" b="1">
              <a:latin typeface="Century Schoolbook" pitchFamily="18" charset="0"/>
            </a:endParaRPr>
          </a:p>
          <a:p>
            <a:pPr algn="r">
              <a:spcBef>
                <a:spcPts val="2400"/>
              </a:spcBef>
              <a:tabLst>
                <a:tab pos="1344613" algn="l"/>
              </a:tabLst>
            </a:pPr>
            <a:r>
              <a:rPr lang="en-US" sz="2400" b="1">
                <a:latin typeface="Monotype Corsiva" pitchFamily="66" charset="0"/>
              </a:rPr>
              <a:t>(v. </a:t>
            </a:r>
            <a:r>
              <a:rPr lang="en-US" altLang="zh-TW" sz="2400" b="1">
                <a:latin typeface="Monotype Corsiva" pitchFamily="66" charset="0"/>
              </a:rPr>
              <a:t>3</a:t>
            </a:r>
            <a:r>
              <a:rPr lang="en-US" sz="2400" b="1">
                <a:latin typeface="Monotype Corsiva" pitchFamily="66" charset="0"/>
              </a:rPr>
              <a:t>)</a:t>
            </a:r>
            <a:endParaRPr lang="en-CA" sz="2400" b="1">
              <a:latin typeface="Monotype Corsiva" pitchFamily="66" charset="0"/>
            </a:endParaRPr>
          </a:p>
        </p:txBody>
      </p:sp>
      <p:pic>
        <p:nvPicPr>
          <p:cNvPr id="461826" name="Picture 2" descr="https://fbcdn-sphotos-h-a.akamaihd.net/hphotos-ak-prn1/p480x480/933911_574018035964103_1005770872_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3780" t="29814" r="31961"/>
          <a:stretch>
            <a:fillRect/>
          </a:stretch>
        </p:blipFill>
        <p:spPr bwMode="auto">
          <a:xfrm>
            <a:off x="5580112" y="3140968"/>
            <a:ext cx="3119923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71550" y="693676"/>
            <a:ext cx="7993063" cy="5327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4000" b="1" dirty="0">
                <a:cs typeface="+mn-cs"/>
              </a:rPr>
              <a:t>          哥林多教會的狂熱</a:t>
            </a:r>
            <a:endParaRPr lang="en-US" altLang="zh-TW" sz="4000" b="1" dirty="0">
              <a:cs typeface="+mn-cs"/>
            </a:endParaRP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endParaRPr lang="en-CA" altLang="zh-TW" sz="2800" b="1" dirty="0">
              <a:cs typeface="+mn-cs"/>
            </a:endParaRP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第四章提到高舉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人</a:t>
            </a:r>
            <a:endParaRPr lang="en-US" altLang="zh-TW" sz="2800" b="1" dirty="0">
              <a:solidFill>
                <a:srgbClr val="FFFF00"/>
              </a:solidFill>
              <a:cs typeface="+mn-cs"/>
            </a:endParaRP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第五章提到</a:t>
            </a:r>
            <a:r>
              <a:rPr lang="zh-TW" altLang="en-US" sz="2800" b="1" dirty="0"/>
              <a:t>高舉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人的慾望</a:t>
            </a:r>
            <a:endParaRPr lang="en-US" altLang="zh-TW" sz="2800" b="1" dirty="0">
              <a:solidFill>
                <a:srgbClr val="FFFF00"/>
              </a:solidFill>
              <a:cs typeface="+mn-cs"/>
            </a:endParaRP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第六章提到</a:t>
            </a:r>
            <a:r>
              <a:rPr lang="zh-TW" altLang="en-US" sz="2800" b="1" dirty="0"/>
              <a:t>高舉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人的利益</a:t>
            </a:r>
            <a:endParaRPr lang="en-US" altLang="zh-TW" sz="2800" b="1" dirty="0">
              <a:solidFill>
                <a:srgbClr val="FFFF00"/>
              </a:solidFill>
              <a:cs typeface="+mn-cs"/>
            </a:endParaRP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第七章提到</a:t>
            </a:r>
            <a:r>
              <a:rPr lang="zh-TW" altLang="en-US" sz="2800" b="1" dirty="0"/>
              <a:t>高舉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人的權柄與身分</a:t>
            </a:r>
            <a:endParaRPr lang="en-US" altLang="zh-TW" sz="2800" b="1" dirty="0">
              <a:solidFill>
                <a:srgbClr val="FFFF00"/>
              </a:solidFill>
              <a:cs typeface="+mn-cs"/>
            </a:endParaRP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第八至十章提到</a:t>
            </a:r>
            <a:r>
              <a:rPr lang="zh-TW" altLang="en-US" sz="2800" b="1" dirty="0"/>
              <a:t>高舉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人的認識</a:t>
            </a:r>
            <a:endParaRPr lang="en-US" altLang="zh-TW" sz="2800" b="1" dirty="0">
              <a:solidFill>
                <a:srgbClr val="FFFF00"/>
              </a:solidFill>
              <a:cs typeface="+mn-cs"/>
            </a:endParaRP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第十一章提到</a:t>
            </a:r>
            <a:r>
              <a:rPr lang="zh-TW" altLang="en-US" sz="2800" b="1" dirty="0"/>
              <a:t>高舉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人的經驗</a:t>
            </a:r>
            <a:endParaRPr lang="en-US" altLang="zh-TW" sz="2800" b="1" dirty="0">
              <a:solidFill>
                <a:srgbClr val="FFFF00"/>
              </a:solidFill>
              <a:cs typeface="+mn-cs"/>
            </a:endParaRP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第十二章提到</a:t>
            </a:r>
            <a:r>
              <a:rPr lang="zh-TW" altLang="en-US" sz="2800" b="1" dirty="0"/>
              <a:t>高舉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人所得的恩賜</a:t>
            </a:r>
            <a:endParaRPr lang="en-US" altLang="zh-TW" sz="2800" b="1" dirty="0">
              <a:solidFill>
                <a:srgbClr val="FFFF00"/>
              </a:solidFill>
              <a:cs typeface="+mn-cs"/>
            </a:endParaRP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endParaRPr lang="en-CA" altLang="zh-TW" sz="2800" b="1" dirty="0">
              <a:cs typeface="+mn-cs"/>
            </a:endParaRP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     </a:t>
            </a:r>
            <a:r>
              <a:rPr lang="zh-TW" altLang="en-US" sz="3200" b="1" dirty="0">
                <a:solidFill>
                  <a:srgbClr val="00FF00"/>
                </a:solidFill>
                <a:cs typeface="+mn-cs"/>
              </a:rPr>
              <a:t>保羅立下屬靈基準：高舉耶穌是主</a:t>
            </a:r>
            <a:endParaRPr lang="en-US" altLang="zh-TW" sz="3200" b="1" dirty="0">
              <a:solidFill>
                <a:srgbClr val="00FF00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836613"/>
            <a:ext cx="9144000" cy="16435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solidFill>
                  <a:srgbClr val="00FF00"/>
                </a:solidFill>
                <a:cs typeface="+mn-cs"/>
              </a:rPr>
              <a:t>所以</a:t>
            </a:r>
            <a:r>
              <a:rPr lang="zh-TW" altLang="en-US" sz="3200" b="1" dirty="0">
                <a:cs typeface="+mn-cs"/>
              </a:rPr>
              <a:t>我告訴你們，                                                被　神的靈感動的，沒有說「耶穌是可咒詛」的；若不是被聖靈感動的，也沒有能說「</a:t>
            </a:r>
            <a:r>
              <a:rPr lang="zh-TW" altLang="en-US" sz="3200" b="1" dirty="0">
                <a:solidFill>
                  <a:srgbClr val="FF99FF"/>
                </a:solidFill>
                <a:cs typeface="+mn-cs"/>
              </a:rPr>
              <a:t>耶穌是主</a:t>
            </a:r>
            <a:r>
              <a:rPr lang="zh-TW" altLang="en-US" sz="3200" b="1" dirty="0">
                <a:cs typeface="+mn-cs"/>
              </a:rPr>
              <a:t>」的。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292725" y="2852738"/>
            <a:ext cx="3095625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12:3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39750" y="260350"/>
            <a:ext cx="8280400" cy="3659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717550" indent="-717550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cs typeface="+mn-cs"/>
              </a:rPr>
              <a:t>21	</a:t>
            </a:r>
            <a:r>
              <a:rPr lang="zh-TW" altLang="en-US" sz="2400" b="1" dirty="0">
                <a:cs typeface="+mn-cs"/>
              </a:rPr>
              <a:t>「</a:t>
            </a:r>
            <a:r>
              <a:rPr lang="zh-TW" altLang="en-US" sz="2400" b="1" dirty="0">
                <a:solidFill>
                  <a:srgbClr val="FFFF66"/>
                </a:solidFill>
                <a:cs typeface="+mn-cs"/>
              </a:rPr>
              <a:t>凡稱呼我</a:t>
            </a:r>
            <a:r>
              <a:rPr lang="en-US" altLang="zh-TW" sz="2400" b="1" dirty="0">
                <a:solidFill>
                  <a:srgbClr val="FFFF66"/>
                </a:solidFill>
                <a:cs typeface="+mn-cs"/>
              </a:rPr>
              <a:t>『</a:t>
            </a:r>
            <a:r>
              <a:rPr lang="zh-TW" altLang="en-US" sz="2400" b="1" dirty="0">
                <a:solidFill>
                  <a:srgbClr val="FFFF66"/>
                </a:solidFill>
                <a:cs typeface="+mn-cs"/>
              </a:rPr>
              <a:t>主啊，主啊</a:t>
            </a:r>
            <a:r>
              <a:rPr lang="en-US" altLang="zh-TW" sz="2400" b="1" dirty="0">
                <a:solidFill>
                  <a:srgbClr val="FFFF66"/>
                </a:solidFill>
                <a:cs typeface="+mn-cs"/>
              </a:rPr>
              <a:t>』</a:t>
            </a:r>
            <a:r>
              <a:rPr lang="zh-TW" altLang="en-US" sz="2400" b="1" dirty="0">
                <a:solidFill>
                  <a:srgbClr val="FFFF66"/>
                </a:solidFill>
                <a:cs typeface="+mn-cs"/>
              </a:rPr>
              <a:t>的人不能都進天國</a:t>
            </a:r>
            <a:r>
              <a:rPr lang="zh-TW" altLang="en-US" sz="2400" b="1" dirty="0">
                <a:cs typeface="+mn-cs"/>
              </a:rPr>
              <a:t>；         惟獨遵行我天父旨意的人才能進去。</a:t>
            </a:r>
          </a:p>
          <a:p>
            <a:pPr marL="717550" indent="-717550">
              <a:lnSpc>
                <a:spcPct val="105000"/>
              </a:lnSpc>
              <a:spcBef>
                <a:spcPts val="0"/>
              </a:spcBef>
              <a:buFontTx/>
              <a:buAutoNum type="arabicPlain" startAt="22"/>
              <a:defRPr/>
            </a:pPr>
            <a:r>
              <a:rPr lang="zh-TW" altLang="en-US" sz="2400" b="1" dirty="0">
                <a:cs typeface="+mn-cs"/>
              </a:rPr>
              <a:t>當那日必有許多人對我說：</a:t>
            </a:r>
            <a:r>
              <a:rPr lang="en-US" altLang="zh-TW" sz="2400" b="1" dirty="0">
                <a:cs typeface="+mn-cs"/>
              </a:rPr>
              <a:t>『</a:t>
            </a:r>
            <a:r>
              <a:rPr lang="zh-TW" altLang="en-US" sz="2400" b="1" dirty="0">
                <a:cs typeface="+mn-cs"/>
              </a:rPr>
              <a:t>主啊，主啊，我們不是奉你的名傳道，奉你的名趕鬼，奉你的名行許多異能嗎？</a:t>
            </a:r>
            <a:r>
              <a:rPr lang="en-US" altLang="zh-TW" sz="2400" b="1" dirty="0">
                <a:cs typeface="+mn-cs"/>
              </a:rPr>
              <a:t>』</a:t>
            </a:r>
          </a:p>
          <a:p>
            <a:pPr marL="717550" indent="-717550">
              <a:lnSpc>
                <a:spcPct val="105000"/>
              </a:lnSpc>
              <a:spcBef>
                <a:spcPts val="0"/>
              </a:spcBef>
              <a:buFontTx/>
              <a:buAutoNum type="arabicPlain" startAt="23"/>
              <a:defRPr/>
            </a:pPr>
            <a:r>
              <a:rPr lang="zh-TW" altLang="en-US" sz="2400" b="1" dirty="0">
                <a:cs typeface="+mn-cs"/>
              </a:rPr>
              <a:t>我就明明地告訴他們說：</a:t>
            </a:r>
            <a:r>
              <a:rPr lang="en-US" altLang="zh-TW" sz="2400" b="1" dirty="0">
                <a:cs typeface="+mn-cs"/>
              </a:rPr>
              <a:t>『</a:t>
            </a:r>
            <a:r>
              <a:rPr lang="zh-TW" altLang="en-US" sz="2400" b="1" dirty="0">
                <a:cs typeface="+mn-cs"/>
              </a:rPr>
              <a:t>我從來不認識你們，你們這些作惡的人，離開我去吧！</a:t>
            </a:r>
            <a:r>
              <a:rPr lang="en-US" altLang="zh-TW" sz="2400" b="1" dirty="0">
                <a:cs typeface="+mn-cs"/>
              </a:rPr>
              <a:t>』</a:t>
            </a:r>
            <a:r>
              <a:rPr lang="zh-TW" altLang="en-US" sz="2400" b="1" dirty="0">
                <a:cs typeface="+mn-cs"/>
              </a:rPr>
              <a:t>」。	</a:t>
            </a:r>
            <a:endParaRPr lang="en-US" altLang="zh-TW" sz="2400" b="1" dirty="0">
              <a:cs typeface="+mn-cs"/>
            </a:endParaRPr>
          </a:p>
          <a:p>
            <a:pPr marL="717550" indent="-717550">
              <a:lnSpc>
                <a:spcPct val="105000"/>
              </a:lnSpc>
              <a:spcBef>
                <a:spcPts val="600"/>
              </a:spcBef>
              <a:defRPr/>
            </a:pPr>
            <a:r>
              <a:rPr lang="en-US" altLang="zh-TW" sz="2400" b="1" dirty="0">
                <a:cs typeface="+mn-cs"/>
              </a:rPr>
              <a:t>16	</a:t>
            </a:r>
            <a:r>
              <a:rPr lang="zh-TW" altLang="en-US" sz="2400" b="1" dirty="0">
                <a:solidFill>
                  <a:srgbClr val="FFFF66"/>
                </a:solidFill>
                <a:cs typeface="+mn-cs"/>
              </a:rPr>
              <a:t>憑著他們的果子，就可以認出他們來</a:t>
            </a:r>
            <a:r>
              <a:rPr lang="zh-TW" altLang="en-US" sz="2400" b="1" dirty="0">
                <a:solidFill>
                  <a:srgbClr val="FFFF00"/>
                </a:solidFill>
                <a:cs typeface="+mn-cs"/>
              </a:rPr>
              <a:t>。</a:t>
            </a:r>
            <a:r>
              <a:rPr lang="zh-TW" altLang="en-US" sz="2400" b="1" dirty="0">
                <a:cs typeface="+mn-cs"/>
              </a:rPr>
              <a:t>荊棘上豈能摘葡萄呢？蒺藜裏豈能摘無花果呢？</a:t>
            </a:r>
          </a:p>
          <a:p>
            <a:pPr marL="717550" indent="-717550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cs typeface="+mn-cs"/>
              </a:rPr>
              <a:t>17	</a:t>
            </a:r>
            <a:r>
              <a:rPr lang="zh-TW" altLang="en-US" sz="2400" b="1" dirty="0">
                <a:cs typeface="+mn-cs"/>
              </a:rPr>
              <a:t>這樣，凡好樹都結好果子，惟獨壞樹結壞果子。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435600" y="4221163"/>
            <a:ext cx="3095625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馬太福音 七章</a:t>
            </a:r>
            <a:endParaRPr kumimoji="1" lang="en-US" altLang="zh-TW" sz="2000" b="1" dirty="0">
              <a:solidFill>
                <a:srgbClr val="800080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jgospel.net/media/44162/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498524"/>
            <a:ext cx="3960440" cy="31410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4515" name="TextBox 3"/>
          <p:cNvSpPr txBox="1">
            <a:spLocks noChangeArrowheads="1"/>
          </p:cNvSpPr>
          <p:nvPr/>
        </p:nvSpPr>
        <p:spPr bwMode="auto">
          <a:xfrm>
            <a:off x="1259830" y="1268413"/>
            <a:ext cx="7056586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1344613" algn="l"/>
              </a:tabLst>
            </a:pPr>
            <a:r>
              <a:rPr lang="zh-TW" altLang="en-US" sz="3600" b="1" dirty="0">
                <a:latin typeface="Century Schoolbook" pitchFamily="18" charset="0"/>
              </a:rPr>
              <a:t>一、人在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魅力與狂熱</a:t>
            </a:r>
            <a:r>
              <a:rPr lang="zh-TW" altLang="en-US" sz="3600" b="1" dirty="0">
                <a:latin typeface="Century Schoolbook" pitchFamily="18" charset="0"/>
              </a:rPr>
              <a:t>裡容易迷惘</a:t>
            </a:r>
            <a:endParaRPr lang="en-US" altLang="zh-TW" sz="3600" b="1" dirty="0">
              <a:latin typeface="Century Schoolbook" pitchFamily="18" charset="0"/>
            </a:endParaRPr>
          </a:p>
          <a:p>
            <a:pPr>
              <a:spcBef>
                <a:spcPts val="600"/>
              </a:spcBef>
              <a:tabLst>
                <a:tab pos="1344613" algn="l"/>
              </a:tabLst>
            </a:pPr>
            <a:r>
              <a:rPr lang="zh-TW" altLang="en-US" sz="3600" b="1" dirty="0">
                <a:latin typeface="Century Schoolbook" pitchFamily="18" charset="0"/>
              </a:rPr>
              <a:t>二、人在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教外教內</a:t>
            </a:r>
            <a:r>
              <a:rPr lang="zh-TW" altLang="en-US" sz="3600" b="1" dirty="0">
                <a:latin typeface="Century Schoolbook" pitchFamily="18" charset="0"/>
              </a:rPr>
              <a:t>都會有走極端</a:t>
            </a:r>
            <a:endParaRPr lang="en-US" altLang="zh-TW" sz="3600" b="1" dirty="0">
              <a:latin typeface="Century Schoolbook" pitchFamily="18" charset="0"/>
            </a:endParaRPr>
          </a:p>
          <a:p>
            <a:pPr>
              <a:spcBef>
                <a:spcPts val="600"/>
              </a:spcBef>
              <a:tabLst>
                <a:tab pos="1344613" algn="l"/>
              </a:tabLst>
            </a:pPr>
            <a:r>
              <a:rPr lang="zh-TW" altLang="en-US" sz="3600" b="1" dirty="0">
                <a:latin typeface="Century Schoolbook" pitchFamily="18" charset="0"/>
              </a:rPr>
              <a:t>三、人在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基督為主</a:t>
            </a:r>
            <a:r>
              <a:rPr lang="zh-TW" altLang="en-US" sz="3600" b="1" dirty="0">
                <a:latin typeface="Century Schoolbook" pitchFamily="18" charset="0"/>
              </a:rPr>
              <a:t>才長久顯屬靈</a:t>
            </a:r>
            <a:endParaRPr lang="en-CA" sz="3600" b="1" dirty="0">
              <a:latin typeface="Monotype Corsiva" pitchFamily="66" charset="0"/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539750" y="549275"/>
            <a:ext cx="78501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TW" altLang="en-US" sz="3600" b="1" dirty="0">
                <a:solidFill>
                  <a:srgbClr val="00FF00"/>
                </a:solidFill>
              </a:rPr>
              <a:t>                    </a:t>
            </a:r>
            <a:r>
              <a:rPr lang="zh-TW" altLang="en-US" sz="4400" b="1" dirty="0">
                <a:solidFill>
                  <a:srgbClr val="00FF00"/>
                </a:solidFill>
              </a:rPr>
              <a:t>論盡屬靈</a:t>
            </a:r>
            <a:endParaRPr lang="en-US" altLang="zh-TW" sz="4400" b="1" i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9" y="1268413"/>
            <a:ext cx="7128842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因為你的財寶在哪裏，你的心也在那裏。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435600" y="2420938"/>
            <a:ext cx="3095625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馬太福音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6:21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166938" y="981075"/>
            <a:ext cx="1154112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538163" indent="-538163"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400" b="1" dirty="0">
                <a:cs typeface="+mn-cs"/>
              </a:rPr>
              <a:t>恩典</a:t>
            </a:r>
          </a:p>
        </p:txBody>
      </p:sp>
      <p:grpSp>
        <p:nvGrpSpPr>
          <p:cNvPr id="66563" name="Group 9"/>
          <p:cNvGrpSpPr>
            <a:grpSpLocks/>
          </p:cNvGrpSpPr>
          <p:nvPr/>
        </p:nvGrpSpPr>
        <p:grpSpPr bwMode="auto">
          <a:xfrm>
            <a:off x="2311400" y="981075"/>
            <a:ext cx="936625" cy="431800"/>
            <a:chOff x="827584" y="980728"/>
            <a:chExt cx="936104" cy="432048"/>
          </a:xfrm>
        </p:grpSpPr>
        <p:cxnSp>
          <p:nvCxnSpPr>
            <p:cNvPr id="66584" name="Straight Connector 3"/>
            <p:cNvCxnSpPr>
              <a:cxnSpLocks noChangeShapeType="1"/>
            </p:cNvCxnSpPr>
            <p:nvPr/>
          </p:nvCxnSpPr>
          <p:spPr bwMode="auto">
            <a:xfrm>
              <a:off x="827584" y="980728"/>
              <a:ext cx="936104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6585" name="Straight Connector 7"/>
            <p:cNvCxnSpPr>
              <a:cxnSpLocks noChangeShapeType="1"/>
            </p:cNvCxnSpPr>
            <p:nvPr/>
          </p:nvCxnSpPr>
          <p:spPr bwMode="auto">
            <a:xfrm>
              <a:off x="1763688" y="980728"/>
              <a:ext cx="0" cy="43204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094038" y="1403350"/>
            <a:ext cx="1152525" cy="457200"/>
            <a:chOff x="1610012" y="1403811"/>
            <a:chExt cx="1152823" cy="456022"/>
          </a:xfrm>
        </p:grpSpPr>
        <p:sp>
          <p:nvSpPr>
            <p:cNvPr id="11" name="Rectangle 2"/>
            <p:cNvSpPr>
              <a:spLocks noChangeArrowheads="1"/>
            </p:cNvSpPr>
            <p:nvPr/>
          </p:nvSpPr>
          <p:spPr bwMode="auto">
            <a:xfrm>
              <a:off x="1610012" y="1403811"/>
              <a:ext cx="1152823" cy="45602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blurRad="50800" dist="50800" dir="54000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marL="538163" indent="-538163" algn="ctr">
                <a:lnSpc>
                  <a:spcPct val="105000"/>
                </a:lnSpc>
                <a:spcBef>
                  <a:spcPts val="0"/>
                </a:spcBef>
                <a:defRPr/>
              </a:pPr>
              <a:r>
                <a:rPr lang="zh-TW" altLang="en-US" sz="2400" b="1" dirty="0">
                  <a:cs typeface="+mn-cs"/>
                </a:rPr>
                <a:t>恩言</a:t>
              </a:r>
            </a:p>
          </p:txBody>
        </p:sp>
        <p:grpSp>
          <p:nvGrpSpPr>
            <p:cNvPr id="66581" name="Group 11"/>
            <p:cNvGrpSpPr>
              <a:grpSpLocks/>
            </p:cNvGrpSpPr>
            <p:nvPr/>
          </p:nvGrpSpPr>
          <p:grpSpPr bwMode="auto">
            <a:xfrm>
              <a:off x="1754028" y="1403811"/>
              <a:ext cx="936104" cy="432048"/>
              <a:chOff x="827584" y="980728"/>
              <a:chExt cx="936104" cy="432048"/>
            </a:xfrm>
          </p:grpSpPr>
          <p:cxnSp>
            <p:nvCxnSpPr>
              <p:cNvPr id="66582" name="Straight Connector 12"/>
              <p:cNvCxnSpPr>
                <a:cxnSpLocks noChangeShapeType="1"/>
              </p:cNvCxnSpPr>
              <p:nvPr/>
            </p:nvCxnSpPr>
            <p:spPr bwMode="auto">
              <a:xfrm>
                <a:off x="827584" y="980728"/>
                <a:ext cx="936104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6583" name="Straight Connector 13"/>
              <p:cNvCxnSpPr>
                <a:cxnSpLocks noChangeShapeType="1"/>
              </p:cNvCxnSpPr>
              <p:nvPr/>
            </p:nvCxnSpPr>
            <p:spPr bwMode="auto">
              <a:xfrm>
                <a:off x="1763688" y="980728"/>
                <a:ext cx="0" cy="43204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4011613" y="1835150"/>
            <a:ext cx="1152525" cy="457200"/>
            <a:chOff x="1610012" y="1403811"/>
            <a:chExt cx="1152823" cy="456022"/>
          </a:xfrm>
        </p:grpSpPr>
        <p:sp>
          <p:nvSpPr>
            <p:cNvPr id="24" name="Rectangle 2"/>
            <p:cNvSpPr>
              <a:spLocks noChangeArrowheads="1"/>
            </p:cNvSpPr>
            <p:nvPr/>
          </p:nvSpPr>
          <p:spPr bwMode="auto">
            <a:xfrm>
              <a:off x="1610012" y="1403811"/>
              <a:ext cx="1152823" cy="45602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blurRad="50800" dist="50800" dir="54000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marL="538163" indent="-538163" algn="ctr">
                <a:lnSpc>
                  <a:spcPct val="105000"/>
                </a:lnSpc>
                <a:spcBef>
                  <a:spcPts val="0"/>
                </a:spcBef>
                <a:defRPr/>
              </a:pPr>
              <a:r>
                <a:rPr lang="zh-TW" altLang="en-US" sz="2400" b="1" dirty="0">
                  <a:cs typeface="+mn-cs"/>
                </a:rPr>
                <a:t>恩賜</a:t>
              </a:r>
            </a:p>
          </p:txBody>
        </p:sp>
        <p:grpSp>
          <p:nvGrpSpPr>
            <p:cNvPr id="66577" name="Group 11"/>
            <p:cNvGrpSpPr>
              <a:grpSpLocks/>
            </p:cNvGrpSpPr>
            <p:nvPr/>
          </p:nvGrpSpPr>
          <p:grpSpPr bwMode="auto">
            <a:xfrm>
              <a:off x="1754028" y="1403811"/>
              <a:ext cx="936104" cy="432048"/>
              <a:chOff x="827584" y="980728"/>
              <a:chExt cx="936104" cy="432048"/>
            </a:xfrm>
          </p:grpSpPr>
          <p:cxnSp>
            <p:nvCxnSpPr>
              <p:cNvPr id="66578" name="Straight Connector 25"/>
              <p:cNvCxnSpPr>
                <a:cxnSpLocks noChangeShapeType="1"/>
              </p:cNvCxnSpPr>
              <p:nvPr/>
            </p:nvCxnSpPr>
            <p:spPr bwMode="auto">
              <a:xfrm>
                <a:off x="827584" y="980728"/>
                <a:ext cx="936104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6579" name="Straight Connector 26"/>
              <p:cNvCxnSpPr>
                <a:cxnSpLocks noChangeShapeType="1"/>
              </p:cNvCxnSpPr>
              <p:nvPr/>
            </p:nvCxnSpPr>
            <p:spPr bwMode="auto">
              <a:xfrm>
                <a:off x="1763688" y="980728"/>
                <a:ext cx="0" cy="43204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4935538" y="2252663"/>
            <a:ext cx="1152525" cy="455612"/>
            <a:chOff x="1610012" y="1403811"/>
            <a:chExt cx="1152823" cy="456022"/>
          </a:xfrm>
        </p:grpSpPr>
        <p:sp>
          <p:nvSpPr>
            <p:cNvPr id="29" name="Rectangle 2"/>
            <p:cNvSpPr>
              <a:spLocks noChangeArrowheads="1"/>
            </p:cNvSpPr>
            <p:nvPr/>
          </p:nvSpPr>
          <p:spPr bwMode="auto">
            <a:xfrm>
              <a:off x="1610012" y="1403811"/>
              <a:ext cx="1152823" cy="45602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blurRad="50800" dist="50800" dir="54000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marL="538163" indent="-538163" algn="ctr">
                <a:lnSpc>
                  <a:spcPct val="105000"/>
                </a:lnSpc>
                <a:spcBef>
                  <a:spcPts val="0"/>
                </a:spcBef>
                <a:defRPr/>
              </a:pPr>
              <a:r>
                <a:rPr lang="zh-TW" altLang="en-US" sz="2400" b="1" dirty="0">
                  <a:cs typeface="+mn-cs"/>
                </a:rPr>
                <a:t>恩膏</a:t>
              </a:r>
            </a:p>
          </p:txBody>
        </p:sp>
        <p:grpSp>
          <p:nvGrpSpPr>
            <p:cNvPr id="66573" name="Group 11"/>
            <p:cNvGrpSpPr>
              <a:grpSpLocks/>
            </p:cNvGrpSpPr>
            <p:nvPr/>
          </p:nvGrpSpPr>
          <p:grpSpPr bwMode="auto">
            <a:xfrm>
              <a:off x="1754028" y="1403811"/>
              <a:ext cx="936104" cy="432048"/>
              <a:chOff x="827584" y="980728"/>
              <a:chExt cx="936104" cy="432048"/>
            </a:xfrm>
          </p:grpSpPr>
          <p:cxnSp>
            <p:nvCxnSpPr>
              <p:cNvPr id="66574" name="Straight Connector 30"/>
              <p:cNvCxnSpPr>
                <a:cxnSpLocks noChangeShapeType="1"/>
              </p:cNvCxnSpPr>
              <p:nvPr/>
            </p:nvCxnSpPr>
            <p:spPr bwMode="auto">
              <a:xfrm>
                <a:off x="827584" y="980728"/>
                <a:ext cx="936104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6575" name="Straight Connector 31"/>
              <p:cNvCxnSpPr>
                <a:cxnSpLocks noChangeShapeType="1"/>
              </p:cNvCxnSpPr>
              <p:nvPr/>
            </p:nvCxnSpPr>
            <p:spPr bwMode="auto">
              <a:xfrm>
                <a:off x="1763688" y="980728"/>
                <a:ext cx="0" cy="43204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5" name="Group 32"/>
          <p:cNvGrpSpPr>
            <a:grpSpLocks/>
          </p:cNvGrpSpPr>
          <p:nvPr/>
        </p:nvGrpSpPr>
        <p:grpSpPr bwMode="auto">
          <a:xfrm>
            <a:off x="5857875" y="2689225"/>
            <a:ext cx="1152525" cy="457200"/>
            <a:chOff x="1610012" y="1403811"/>
            <a:chExt cx="1152823" cy="456022"/>
          </a:xfrm>
        </p:grpSpPr>
        <p:sp>
          <p:nvSpPr>
            <p:cNvPr id="34" name="Rectangle 2"/>
            <p:cNvSpPr>
              <a:spLocks noChangeArrowheads="1"/>
            </p:cNvSpPr>
            <p:nvPr/>
          </p:nvSpPr>
          <p:spPr bwMode="auto">
            <a:xfrm>
              <a:off x="1610012" y="1403811"/>
              <a:ext cx="1152823" cy="45602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blurRad="50800" dist="50800" dir="54000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marL="538163" indent="-538163" algn="ctr">
                <a:lnSpc>
                  <a:spcPct val="105000"/>
                </a:lnSpc>
                <a:spcBef>
                  <a:spcPts val="0"/>
                </a:spcBef>
                <a:defRPr/>
              </a:pPr>
              <a:r>
                <a:rPr lang="zh-TW" altLang="en-US" sz="2400" b="1" dirty="0">
                  <a:cs typeface="+mn-cs"/>
                </a:rPr>
                <a:t>恩果</a:t>
              </a:r>
            </a:p>
          </p:txBody>
        </p:sp>
        <p:grpSp>
          <p:nvGrpSpPr>
            <p:cNvPr id="66569" name="Group 11"/>
            <p:cNvGrpSpPr>
              <a:grpSpLocks/>
            </p:cNvGrpSpPr>
            <p:nvPr/>
          </p:nvGrpSpPr>
          <p:grpSpPr bwMode="auto">
            <a:xfrm>
              <a:off x="1754028" y="1403811"/>
              <a:ext cx="936104" cy="432048"/>
              <a:chOff x="827584" y="980728"/>
              <a:chExt cx="936104" cy="432048"/>
            </a:xfrm>
          </p:grpSpPr>
          <p:cxnSp>
            <p:nvCxnSpPr>
              <p:cNvPr id="66570" name="Straight Connector 35"/>
              <p:cNvCxnSpPr>
                <a:cxnSpLocks noChangeShapeType="1"/>
              </p:cNvCxnSpPr>
              <p:nvPr/>
            </p:nvCxnSpPr>
            <p:spPr bwMode="auto">
              <a:xfrm>
                <a:off x="827584" y="980728"/>
                <a:ext cx="936104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6571" name="Straight Connector 36"/>
              <p:cNvCxnSpPr>
                <a:cxnSpLocks noChangeShapeType="1"/>
              </p:cNvCxnSpPr>
              <p:nvPr/>
            </p:nvCxnSpPr>
            <p:spPr bwMode="auto">
              <a:xfrm>
                <a:off x="1763688" y="980728"/>
                <a:ext cx="0" cy="43204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850" y="1239838"/>
            <a:ext cx="6408738" cy="65405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623888" indent="-623888">
              <a:lnSpc>
                <a:spcPct val="114000"/>
              </a:lnSpc>
              <a:spcBef>
                <a:spcPts val="600"/>
              </a:spcBef>
              <a:defRPr/>
            </a:pPr>
            <a:r>
              <a:rPr lang="en-US" altLang="zh-TW" sz="3200" b="1" dirty="0">
                <a:solidFill>
                  <a:srgbClr val="00FF00"/>
                </a:solidFill>
              </a:rPr>
              <a:t>I.	</a:t>
            </a:r>
            <a:r>
              <a:rPr lang="zh-TW" altLang="en-US" sz="3200" b="1" dirty="0">
                <a:solidFill>
                  <a:srgbClr val="00FF00"/>
                </a:solidFill>
              </a:rPr>
              <a:t>活在十架的光芒下</a:t>
            </a:r>
            <a:endParaRPr lang="en-US" sz="3200" dirty="0">
              <a:solidFill>
                <a:srgbClr val="00FF00"/>
              </a:solidFill>
              <a:latin typeface="Corbel" pitchFamily="34" charset="0"/>
              <a:ea typeface="新細明體" pitchFamily="18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850" y="2290763"/>
            <a:ext cx="6408738" cy="65405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623888" indent="-623888">
              <a:lnSpc>
                <a:spcPct val="114000"/>
              </a:lnSpc>
              <a:spcBef>
                <a:spcPts val="600"/>
              </a:spcBef>
              <a:defRPr/>
            </a:pPr>
            <a:r>
              <a:rPr lang="en-US" sz="3200" b="1">
                <a:solidFill>
                  <a:srgbClr val="00FF00"/>
                </a:solidFill>
                <a:ea typeface="新細明體" pitchFamily="18" charset="-120"/>
              </a:rPr>
              <a:t>II.	</a:t>
            </a:r>
            <a:r>
              <a:rPr lang="zh-TW" altLang="en-US" sz="3200" b="1">
                <a:solidFill>
                  <a:srgbClr val="00FF00"/>
                </a:solidFill>
              </a:rPr>
              <a:t>活在救贖的大愛中</a:t>
            </a:r>
            <a:endParaRPr lang="en-US" sz="3200">
              <a:solidFill>
                <a:srgbClr val="00FF00"/>
              </a:solidFill>
              <a:latin typeface="Corbel" pitchFamily="34" charset="0"/>
              <a:ea typeface="新細明體" pitchFamily="18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1225550"/>
            <a:ext cx="2592388" cy="652463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623888" indent="-623888" fontAlgn="auto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altLang="zh-TW" sz="3200" b="1" dirty="0">
                <a:solidFill>
                  <a:srgbClr val="FFFFFF"/>
                </a:solidFill>
                <a:cs typeface="+mn-cs"/>
              </a:rPr>
              <a:t> (1:10 – 6:20)</a:t>
            </a: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2276475"/>
            <a:ext cx="2663825" cy="65405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623888" indent="-623888" fontAlgn="auto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FF"/>
                </a:solidFill>
                <a:cs typeface="+mn-cs"/>
              </a:rPr>
              <a:t> (7:1 – 16:12)</a:t>
            </a: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35825" y="1196975"/>
            <a:ext cx="1368425" cy="619125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623888" indent="-623888">
              <a:lnSpc>
                <a:spcPct val="114000"/>
              </a:lnSpc>
              <a:spcBef>
                <a:spcPts val="600"/>
              </a:spcBef>
              <a:defRPr/>
            </a:pPr>
            <a:r>
              <a:rPr lang="zh-TW" altLang="en-US" sz="3200" b="1">
                <a:solidFill>
                  <a:srgbClr val="FFFF00"/>
                </a:solidFill>
                <a:latin typeface="Corbel" pitchFamily="34" charset="0"/>
              </a:rPr>
              <a:t>十架</a:t>
            </a:r>
            <a:endParaRPr lang="en-US" sz="3200" b="1">
              <a:solidFill>
                <a:srgbClr val="FFFF00"/>
              </a:solidFill>
              <a:latin typeface="Corbe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5825" y="2249488"/>
            <a:ext cx="1512888" cy="619125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623888" indent="-623888">
              <a:lnSpc>
                <a:spcPct val="114000"/>
              </a:lnSpc>
              <a:spcBef>
                <a:spcPts val="600"/>
              </a:spcBef>
              <a:defRPr/>
            </a:pPr>
            <a:r>
              <a:rPr lang="zh-TW" altLang="en-US" sz="3200" b="1">
                <a:solidFill>
                  <a:srgbClr val="FFFF00"/>
                </a:solidFill>
                <a:latin typeface="Corbel" pitchFamily="34" charset="0"/>
              </a:rPr>
              <a:t>博客</a:t>
            </a:r>
            <a:endParaRPr lang="en-US" sz="3200" b="1">
              <a:solidFill>
                <a:srgbClr val="FFFF00"/>
              </a:solidFill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23850" y="260350"/>
            <a:ext cx="8569325" cy="601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3888" indent="-623888">
              <a:spcBef>
                <a:spcPts val="600"/>
              </a:spcBef>
              <a:tabLst>
                <a:tab pos="1524000" algn="l"/>
                <a:tab pos="4310063" algn="l"/>
                <a:tab pos="5472113" algn="l"/>
              </a:tabLst>
            </a:pPr>
            <a:r>
              <a:rPr lang="en-US" altLang="zh-TW" sz="2600" b="1">
                <a:solidFill>
                  <a:srgbClr val="00FF00"/>
                </a:solidFill>
                <a:latin typeface="Corbel" pitchFamily="34" charset="0"/>
              </a:rPr>
              <a:t>II.	</a:t>
            </a:r>
            <a:r>
              <a:rPr lang="zh-TW" altLang="en-US" sz="2600" b="1">
                <a:solidFill>
                  <a:srgbClr val="00FF00"/>
                </a:solidFill>
                <a:latin typeface="Corbel" pitchFamily="34" charset="0"/>
              </a:rPr>
              <a:t>活在救贖的大愛中 </a:t>
            </a:r>
            <a:r>
              <a:rPr lang="en-US" altLang="zh-TW" sz="2600" b="1">
                <a:solidFill>
                  <a:srgbClr val="00FF00"/>
                </a:solidFill>
                <a:latin typeface="Corbel" pitchFamily="34" charset="0"/>
              </a:rPr>
              <a:t> (7:1 – 16:12)</a:t>
            </a:r>
          </a:p>
          <a:p>
            <a:pPr marL="623888" indent="-623888">
              <a:spcBef>
                <a:spcPts val="600"/>
              </a:spcBef>
              <a:tabLst>
                <a:tab pos="1524000" algn="l"/>
                <a:tab pos="4310063" algn="l"/>
                <a:tab pos="5472113" algn="l"/>
              </a:tabLst>
            </a:pPr>
            <a:r>
              <a:rPr lang="en-US" sz="2600" b="1">
                <a:latin typeface="Corbel" pitchFamily="34" charset="0"/>
              </a:rPr>
              <a:t>	</a:t>
            </a:r>
            <a:r>
              <a:rPr lang="zh-TW" altLang="en-US" sz="2600" b="1">
                <a:solidFill>
                  <a:srgbClr val="66FF33"/>
                </a:solidFill>
                <a:latin typeface="Corbel" pitchFamily="34" charset="0"/>
              </a:rPr>
              <a:t>一、好與更好的生活 </a:t>
            </a:r>
            <a:r>
              <a:rPr lang="en-US" altLang="zh-TW" sz="2600" b="1">
                <a:solidFill>
                  <a:srgbClr val="66FF33"/>
                </a:solidFill>
                <a:latin typeface="Corbel" pitchFamily="34" charset="0"/>
              </a:rPr>
              <a:t> (7:1 – 11:1)</a:t>
            </a:r>
          </a:p>
          <a:p>
            <a:pPr marL="623888" indent="-623888">
              <a:spcBef>
                <a:spcPts val="600"/>
              </a:spcBef>
              <a:tabLst>
                <a:tab pos="1524000" algn="l"/>
                <a:tab pos="4310063" algn="l"/>
                <a:tab pos="5472113" algn="l"/>
              </a:tabLst>
            </a:pPr>
            <a:r>
              <a:rPr lang="en-US" sz="2400" b="1">
                <a:latin typeface="Corbel" pitchFamily="34" charset="0"/>
              </a:rPr>
              <a:t>	     1.</a:t>
            </a:r>
            <a:r>
              <a:rPr lang="zh-TW" altLang="en-US" sz="2400" b="1">
                <a:latin typeface="Corbel" pitchFamily="34" charset="0"/>
              </a:rPr>
              <a:t>婚姻：專心事主</a:t>
            </a:r>
            <a:r>
              <a:rPr lang="en-US" altLang="zh-TW" sz="2400" b="1">
                <a:latin typeface="Corbel" pitchFamily="34" charset="0"/>
              </a:rPr>
              <a:t>                    (7:1 – 40)</a:t>
            </a:r>
          </a:p>
          <a:p>
            <a:pPr marL="623888" indent="-623888">
              <a:spcBef>
                <a:spcPts val="600"/>
              </a:spcBef>
              <a:tabLst>
                <a:tab pos="1524000" algn="l"/>
                <a:tab pos="4310063" algn="l"/>
                <a:tab pos="5472113" algn="l"/>
              </a:tabLst>
            </a:pPr>
            <a:r>
              <a:rPr lang="en-US" sz="2400" b="1">
                <a:latin typeface="Corbel" pitchFamily="34" charset="0"/>
              </a:rPr>
              <a:t>	     2.</a:t>
            </a:r>
            <a:r>
              <a:rPr lang="zh-TW" altLang="en-US" sz="2400" b="1">
                <a:latin typeface="Corbel" pitchFamily="34" charset="0"/>
              </a:rPr>
              <a:t>社交：自由與愛</a:t>
            </a:r>
            <a:r>
              <a:rPr lang="en-US" altLang="zh-TW" sz="2400" b="1">
                <a:latin typeface="Corbel" pitchFamily="34" charset="0"/>
              </a:rPr>
              <a:t>	    (8:1 – 11:1)</a:t>
            </a:r>
          </a:p>
          <a:p>
            <a:pPr marL="623888" indent="-623888">
              <a:spcBef>
                <a:spcPts val="600"/>
              </a:spcBef>
              <a:tabLst>
                <a:tab pos="1524000" algn="l"/>
                <a:tab pos="4310063" algn="l"/>
                <a:tab pos="5472113" algn="l"/>
              </a:tabLst>
            </a:pPr>
            <a:r>
              <a:rPr lang="en-US" altLang="zh-TW" sz="2400" b="1">
                <a:solidFill>
                  <a:srgbClr val="66FF33"/>
                </a:solidFill>
                <a:latin typeface="Corbel" pitchFamily="34" charset="0"/>
              </a:rPr>
              <a:t>          </a:t>
            </a:r>
            <a:r>
              <a:rPr lang="zh-TW" altLang="en-US" sz="2600" b="1">
                <a:solidFill>
                  <a:srgbClr val="66FF33"/>
                </a:solidFill>
                <a:latin typeface="Corbel" pitchFamily="34" charset="0"/>
              </a:rPr>
              <a:t>二、敬拜、恩賜與愛心 </a:t>
            </a:r>
            <a:r>
              <a:rPr lang="en-US" altLang="zh-TW" sz="2600" b="1">
                <a:solidFill>
                  <a:srgbClr val="66FF33"/>
                </a:solidFill>
                <a:latin typeface="Corbel" pitchFamily="34" charset="0"/>
              </a:rPr>
              <a:t> (11:2 – 14:40)</a:t>
            </a:r>
          </a:p>
          <a:p>
            <a:pPr marL="623888" indent="-623888">
              <a:spcBef>
                <a:spcPts val="600"/>
              </a:spcBef>
              <a:tabLst>
                <a:tab pos="1524000" algn="l"/>
                <a:tab pos="4310063" algn="l"/>
                <a:tab pos="5472113" algn="l"/>
              </a:tabLst>
            </a:pPr>
            <a:r>
              <a:rPr lang="en-US" sz="2400" b="1">
                <a:latin typeface="Corbel" pitchFamily="34" charset="0"/>
              </a:rPr>
              <a:t>	     1.</a:t>
            </a:r>
            <a:r>
              <a:rPr lang="zh-TW" altLang="en-US" sz="2400" b="1">
                <a:latin typeface="Corbel" pitchFamily="34" charset="0"/>
              </a:rPr>
              <a:t>集體的敬拜</a:t>
            </a:r>
            <a:r>
              <a:rPr lang="en-US" altLang="zh-TW" sz="2400" b="1">
                <a:latin typeface="Corbel" pitchFamily="34" charset="0"/>
              </a:rPr>
              <a:t>	    (11:2 – 34)</a:t>
            </a:r>
          </a:p>
          <a:p>
            <a:pPr marL="623888" indent="-623888">
              <a:spcBef>
                <a:spcPts val="600"/>
              </a:spcBef>
              <a:tabLst>
                <a:tab pos="1524000" algn="l"/>
                <a:tab pos="4310063" algn="l"/>
                <a:tab pos="5472113" algn="l"/>
              </a:tabLst>
            </a:pPr>
            <a:r>
              <a:rPr lang="en-US" sz="2400" b="1">
                <a:latin typeface="Corbel" pitchFamily="34" charset="0"/>
              </a:rPr>
              <a:t>	     2.</a:t>
            </a:r>
            <a:r>
              <a:rPr lang="zh-TW" altLang="en-US" sz="2400" b="1">
                <a:latin typeface="Corbel" pitchFamily="34" charset="0"/>
              </a:rPr>
              <a:t>恩賜的運用</a:t>
            </a:r>
            <a:r>
              <a:rPr lang="en-US" altLang="zh-TW" sz="2400" b="1">
                <a:latin typeface="Corbel" pitchFamily="34" charset="0"/>
              </a:rPr>
              <a:t>	    (12:1 – 14:40)</a:t>
            </a:r>
          </a:p>
          <a:p>
            <a:pPr marL="623888" indent="-623888">
              <a:spcBef>
                <a:spcPts val="600"/>
              </a:spcBef>
              <a:tabLst>
                <a:tab pos="1524000" algn="l"/>
                <a:tab pos="4310063" algn="l"/>
                <a:tab pos="5472113" algn="l"/>
              </a:tabLst>
            </a:pPr>
            <a:r>
              <a:rPr lang="en-US" sz="2400" b="1">
                <a:latin typeface="Corbel" pitchFamily="34" charset="0"/>
              </a:rPr>
              <a:t>	 </a:t>
            </a:r>
            <a:r>
              <a:rPr lang="zh-TW" altLang="en-US" sz="2400" b="1">
                <a:solidFill>
                  <a:srgbClr val="66FF33"/>
                </a:solidFill>
                <a:latin typeface="Corbel" pitchFamily="34" charset="0"/>
              </a:rPr>
              <a:t>三、復活、盼望與生活  </a:t>
            </a:r>
            <a:r>
              <a:rPr lang="en-US" altLang="zh-TW" sz="2400" b="1">
                <a:solidFill>
                  <a:srgbClr val="66FF33"/>
                </a:solidFill>
                <a:latin typeface="Corbel" pitchFamily="34" charset="0"/>
              </a:rPr>
              <a:t>(15:1 – 58)</a:t>
            </a:r>
          </a:p>
          <a:p>
            <a:pPr marL="623888" indent="-623888">
              <a:spcBef>
                <a:spcPts val="1200"/>
              </a:spcBef>
              <a:tabLst>
                <a:tab pos="1524000" algn="l"/>
                <a:tab pos="4310063" algn="l"/>
                <a:tab pos="5472113" algn="l"/>
              </a:tabLst>
            </a:pPr>
            <a:r>
              <a:rPr lang="en-US" altLang="zh-TW" sz="2400" b="1">
                <a:latin typeface="Corbel" pitchFamily="34" charset="0"/>
              </a:rPr>
              <a:t>	 </a:t>
            </a:r>
            <a:r>
              <a:rPr lang="zh-TW" altLang="en-US" sz="2400" b="1">
                <a:solidFill>
                  <a:srgbClr val="66FF33"/>
                </a:solidFill>
                <a:latin typeface="Corbel" pitchFamily="34" charset="0"/>
              </a:rPr>
              <a:t>四、愛心、金錢與關懷</a:t>
            </a:r>
            <a:r>
              <a:rPr lang="en-US" altLang="zh-TW" sz="2400" b="1">
                <a:solidFill>
                  <a:srgbClr val="66FF33"/>
                </a:solidFill>
                <a:latin typeface="Corbel" pitchFamily="34" charset="0"/>
              </a:rPr>
              <a:t>  (16:1 – 12)</a:t>
            </a:r>
          </a:p>
          <a:p>
            <a:pPr marL="623888" indent="-623888">
              <a:spcBef>
                <a:spcPts val="1200"/>
              </a:spcBef>
              <a:tabLst>
                <a:tab pos="1524000" algn="l"/>
                <a:tab pos="4310063" algn="l"/>
                <a:tab pos="5472113" algn="l"/>
              </a:tabLst>
            </a:pPr>
            <a:r>
              <a:rPr lang="zh-TW" altLang="en-US" sz="2400" b="1">
                <a:latin typeface="Corbel" pitchFamily="34" charset="0"/>
              </a:rPr>
              <a:t>結語</a:t>
            </a:r>
            <a:r>
              <a:rPr lang="en-US" altLang="zh-TW" sz="2400" b="1">
                <a:latin typeface="Corbel" pitchFamily="34" charset="0"/>
              </a:rPr>
              <a:t>			                                          (16: 13-24)</a:t>
            </a:r>
          </a:p>
          <a:p>
            <a:pPr marL="623888" indent="-623888">
              <a:spcBef>
                <a:spcPts val="600"/>
              </a:spcBef>
              <a:tabLst>
                <a:tab pos="1524000" algn="l"/>
                <a:tab pos="4310063" algn="l"/>
                <a:tab pos="5472113" algn="l"/>
              </a:tabLst>
            </a:pPr>
            <a:endParaRPr lang="en-US" altLang="zh-TW" sz="2400" b="1">
              <a:latin typeface="Corbel" pitchFamily="34" charset="0"/>
            </a:endParaRPr>
          </a:p>
          <a:p>
            <a:pPr marL="623888" indent="-623888">
              <a:spcBef>
                <a:spcPts val="600"/>
              </a:spcBef>
              <a:tabLst>
                <a:tab pos="1524000" algn="l"/>
                <a:tab pos="4310063" algn="l"/>
                <a:tab pos="5472113" algn="l"/>
              </a:tabLst>
            </a:pPr>
            <a:endParaRPr lang="en-US" altLang="zh-TW" sz="2400" b="1">
              <a:latin typeface="Corbel" pitchFamily="34" charset="0"/>
            </a:endParaRPr>
          </a:p>
          <a:p>
            <a:pPr marL="623888" indent="-623888">
              <a:spcBef>
                <a:spcPts val="600"/>
              </a:spcBef>
              <a:tabLst>
                <a:tab pos="1524000" algn="l"/>
                <a:tab pos="4310063" algn="l"/>
                <a:tab pos="5472113" algn="l"/>
              </a:tabLst>
            </a:pPr>
            <a:r>
              <a:rPr lang="en-US" sz="2400" b="1">
                <a:latin typeface="Corbel" pitchFamily="34" charset="0"/>
              </a:rPr>
              <a:t>	</a:t>
            </a:r>
            <a:endParaRPr lang="en-US" altLang="zh-TW" sz="2400" b="1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31913" y="836613"/>
            <a:ext cx="7343775" cy="1127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弟兄們，論到屬靈的恩賜，</a:t>
            </a:r>
            <a:endParaRPr lang="en-US" altLang="zh-TW" sz="3200" b="1" dirty="0">
              <a:cs typeface="+mn-cs"/>
            </a:endParaRPr>
          </a:p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我不願意你們不明白。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508625" y="1989138"/>
            <a:ext cx="3095625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31913" y="836613"/>
            <a:ext cx="7343775" cy="1127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弟兄們，論到屬靈的恩賜，</a:t>
            </a:r>
            <a:endParaRPr lang="en-US" altLang="zh-TW" sz="3200" b="1" dirty="0">
              <a:cs typeface="+mn-cs"/>
            </a:endParaRPr>
          </a:p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solidFill>
                  <a:srgbClr val="FFFF00"/>
                </a:solidFill>
                <a:cs typeface="+mn-cs"/>
              </a:rPr>
              <a:t>我不願意你們不明白</a:t>
            </a:r>
            <a:r>
              <a:rPr lang="zh-TW" altLang="en-US" sz="3200" b="1" dirty="0">
                <a:cs typeface="+mn-cs"/>
              </a:rPr>
              <a:t>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508625" y="1989138"/>
            <a:ext cx="3095625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8313" y="549275"/>
            <a:ext cx="8135937" cy="931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600" b="1" dirty="0">
                <a:cs typeface="+mn-cs"/>
              </a:rPr>
              <a:t>弟兄們，</a:t>
            </a:r>
            <a:r>
              <a:rPr lang="zh-TW" altLang="en-US" sz="2600" b="1" dirty="0">
                <a:solidFill>
                  <a:srgbClr val="FFFF00"/>
                </a:solidFill>
                <a:cs typeface="+mn-cs"/>
              </a:rPr>
              <a:t>我不願意你們不曉得</a:t>
            </a:r>
            <a:r>
              <a:rPr lang="zh-TW" altLang="en-US" sz="2600" b="1" dirty="0">
                <a:cs typeface="+mn-cs"/>
              </a:rPr>
              <a:t>，我們的祖宗從前都在雲下，都從海中經過。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508625" y="1196975"/>
            <a:ext cx="3095625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10:1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8313" y="1814513"/>
            <a:ext cx="8135937" cy="1352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600" b="1" dirty="0">
                <a:cs typeface="+mn-cs"/>
              </a:rPr>
              <a:t>弟兄們，</a:t>
            </a:r>
            <a:r>
              <a:rPr lang="zh-TW" altLang="en-US" sz="2600" b="1" dirty="0">
                <a:solidFill>
                  <a:srgbClr val="FFFF00"/>
                </a:solidFill>
                <a:cs typeface="+mn-cs"/>
              </a:rPr>
              <a:t>我不願意你們不知道</a:t>
            </a:r>
            <a:r>
              <a:rPr lang="zh-TW" altLang="en-US" sz="2600" b="1" dirty="0">
                <a:cs typeface="+mn-cs"/>
              </a:rPr>
              <a:t>，我屢次定意往你們那裏去，要在你們中間得些果子，如同在其餘的外邦人中一樣；只是到如今仍有阻隔。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580063" y="3068638"/>
            <a:ext cx="3095625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羅馬書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1:13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8313" y="260350"/>
            <a:ext cx="8135937" cy="1352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600" b="1" dirty="0">
                <a:cs typeface="+mn-cs"/>
              </a:rPr>
              <a:t>弟兄們，</a:t>
            </a:r>
            <a:r>
              <a:rPr lang="zh-TW" altLang="en-US" sz="2600" b="1" dirty="0">
                <a:solidFill>
                  <a:srgbClr val="FFFF00"/>
                </a:solidFill>
                <a:cs typeface="+mn-cs"/>
              </a:rPr>
              <a:t>我不願意你們不知道</a:t>
            </a:r>
            <a:r>
              <a:rPr lang="zh-TW" altLang="en-US" sz="2600" b="1" dirty="0">
                <a:cs typeface="+mn-cs"/>
              </a:rPr>
              <a:t>這奧祕（恐怕你們自以為聰明），就是以色列人有幾分是硬心的，等到外邦人的數目添滿了。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580063" y="2708275"/>
            <a:ext cx="3095625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哥林多後書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1:8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8313" y="1700213"/>
            <a:ext cx="8135937" cy="933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600" b="1" dirty="0">
                <a:cs typeface="+mn-cs"/>
              </a:rPr>
              <a:t>弟兄們，</a:t>
            </a:r>
            <a:r>
              <a:rPr lang="zh-TW" altLang="en-US" sz="2600" b="1" dirty="0">
                <a:solidFill>
                  <a:srgbClr val="FFFF00"/>
                </a:solidFill>
                <a:cs typeface="+mn-cs"/>
              </a:rPr>
              <a:t>我們不要你們不曉得</a:t>
            </a:r>
            <a:r>
              <a:rPr lang="zh-TW" altLang="en-US" sz="2600" b="1" dirty="0">
                <a:cs typeface="+mn-cs"/>
              </a:rPr>
              <a:t>，我們從前在亞細亞遭遇苦難，被壓太重，力不能勝，甚至連活命的指望都絕了。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580063" y="1125538"/>
            <a:ext cx="3095625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羅馬書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11:25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580063" y="3933825"/>
            <a:ext cx="3095625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帖撒羅尼迦前書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1:8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68313" y="3284538"/>
            <a:ext cx="8135937" cy="933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600" b="1" dirty="0">
                <a:cs typeface="+mn-cs"/>
              </a:rPr>
              <a:t>論到睡了的人，</a:t>
            </a:r>
            <a:r>
              <a:rPr lang="zh-TW" altLang="en-US" sz="2600" b="1" dirty="0">
                <a:solidFill>
                  <a:srgbClr val="FFFF00"/>
                </a:solidFill>
                <a:cs typeface="+mn-cs"/>
              </a:rPr>
              <a:t>我們不願意弟兄們不知道</a:t>
            </a:r>
            <a:r>
              <a:rPr lang="zh-TW" altLang="en-US" sz="2600" b="1" dirty="0">
                <a:cs typeface="+mn-cs"/>
              </a:rPr>
              <a:t>，恐怕你們憂傷，像那些沒有指望的人一樣。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31913" y="836613"/>
            <a:ext cx="7343775" cy="1127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弟兄們，論到屬靈的恩賜，</a:t>
            </a:r>
            <a:endParaRPr lang="en-US" altLang="zh-TW" sz="3200" b="1" dirty="0">
              <a:cs typeface="+mn-cs"/>
            </a:endParaRPr>
          </a:p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solidFill>
                  <a:srgbClr val="FFFF00"/>
                </a:solidFill>
                <a:cs typeface="+mn-cs"/>
              </a:rPr>
              <a:t>我不願意你們不明白</a:t>
            </a:r>
            <a:r>
              <a:rPr lang="zh-TW" altLang="en-US" sz="3200" b="1" dirty="0">
                <a:cs typeface="+mn-cs"/>
              </a:rPr>
              <a:t>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508625" y="1989138"/>
            <a:ext cx="3095625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12:1</a:t>
            </a:r>
          </a:p>
        </p:txBody>
      </p:sp>
    </p:spTree>
  </p:cSld>
  <p:clrMapOvr>
    <a:masterClrMapping/>
  </p:clrMapOvr>
</p:sld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Theme14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mandarin-test">
  <a:themeElements>
    <a:clrScheme name="mandarin-test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mandarin-t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andarin-test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darin-test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darin-test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darin-test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darin-test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darin-test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darin-test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万里长城">
  <a:themeElements>
    <a:clrScheme name="万里长城 1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FFFF99"/>
      </a:accent1>
      <a:accent2>
        <a:srgbClr val="0066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005C5C"/>
      </a:accent6>
      <a:hlink>
        <a:srgbClr val="800080"/>
      </a:hlink>
      <a:folHlink>
        <a:srgbClr val="FF6600"/>
      </a:folHlink>
    </a:clrScheme>
    <a:fontScheme name="万里长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万里长城 1">
        <a:dk1>
          <a:srgbClr val="000000"/>
        </a:dk1>
        <a:lt1>
          <a:srgbClr val="FFFFFF"/>
        </a:lt1>
        <a:dk2>
          <a:srgbClr val="000099"/>
        </a:dk2>
        <a:lt2>
          <a:srgbClr val="969696"/>
        </a:lt2>
        <a:accent1>
          <a:srgbClr val="FFFF99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5C5C"/>
        </a:accent6>
        <a:hlink>
          <a:srgbClr val="80008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2">
        <a:dk1>
          <a:srgbClr val="000000"/>
        </a:dk1>
        <a:lt1>
          <a:srgbClr val="8EA4EA"/>
        </a:lt1>
        <a:dk2>
          <a:srgbClr val="0033CC"/>
        </a:dk2>
        <a:lt2>
          <a:srgbClr val="969696"/>
        </a:lt2>
        <a:accent1>
          <a:srgbClr val="86B5B6"/>
        </a:accent1>
        <a:accent2>
          <a:srgbClr val="FFCC66"/>
        </a:accent2>
        <a:accent3>
          <a:srgbClr val="C6CFF3"/>
        </a:accent3>
        <a:accent4>
          <a:srgbClr val="000000"/>
        </a:accent4>
        <a:accent5>
          <a:srgbClr val="C3D7D7"/>
        </a:accent5>
        <a:accent6>
          <a:srgbClr val="E7B95C"/>
        </a:accent6>
        <a:hlink>
          <a:srgbClr val="626292"/>
        </a:hlink>
        <a:folHlink>
          <a:srgbClr val="A23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3">
        <a:dk1>
          <a:srgbClr val="0000FF"/>
        </a:dk1>
        <a:lt1>
          <a:srgbClr val="C0C0C0"/>
        </a:lt1>
        <a:dk2>
          <a:srgbClr val="000000"/>
        </a:dk2>
        <a:lt2>
          <a:srgbClr val="B2B2B2"/>
        </a:lt2>
        <a:accent1>
          <a:srgbClr val="FFCC99"/>
        </a:accent1>
        <a:accent2>
          <a:srgbClr val="FF99CC"/>
        </a:accent2>
        <a:accent3>
          <a:srgbClr val="DCDCDC"/>
        </a:accent3>
        <a:accent4>
          <a:srgbClr val="0000DA"/>
        </a:accent4>
        <a:accent5>
          <a:srgbClr val="FFE2CA"/>
        </a:accent5>
        <a:accent6>
          <a:srgbClr val="E78AB9"/>
        </a:accent6>
        <a:hlink>
          <a:srgbClr val="9C4070"/>
        </a:hlink>
        <a:folHlink>
          <a:srgbClr val="0071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4">
        <a:dk1>
          <a:srgbClr val="0029AC"/>
        </a:dk1>
        <a:lt1>
          <a:srgbClr val="CCFFCC"/>
        </a:lt1>
        <a:dk2>
          <a:srgbClr val="993366"/>
        </a:dk2>
        <a:lt2>
          <a:srgbClr val="969696"/>
        </a:lt2>
        <a:accent1>
          <a:srgbClr val="FFCC99"/>
        </a:accent1>
        <a:accent2>
          <a:srgbClr val="6699FF"/>
        </a:accent2>
        <a:accent3>
          <a:srgbClr val="E2FFE2"/>
        </a:accent3>
        <a:accent4>
          <a:srgbClr val="002192"/>
        </a:accent4>
        <a:accent5>
          <a:srgbClr val="FFE2CA"/>
        </a:accent5>
        <a:accent6>
          <a:srgbClr val="5C8AE7"/>
        </a:accent6>
        <a:hlink>
          <a:srgbClr val="00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5">
        <a:dk1>
          <a:srgbClr val="333333"/>
        </a:dk1>
        <a:lt1>
          <a:srgbClr val="FF99CC"/>
        </a:lt1>
        <a:dk2>
          <a:srgbClr val="006600"/>
        </a:dk2>
        <a:lt2>
          <a:srgbClr val="B2B2B2"/>
        </a:lt2>
        <a:accent1>
          <a:srgbClr val="FFFF66"/>
        </a:accent1>
        <a:accent2>
          <a:srgbClr val="33CCFF"/>
        </a:accent2>
        <a:accent3>
          <a:srgbClr val="FFCAE2"/>
        </a:accent3>
        <a:accent4>
          <a:srgbClr val="2A2A2A"/>
        </a:accent4>
        <a:accent5>
          <a:srgbClr val="FFFFB8"/>
        </a:accent5>
        <a:accent6>
          <a:srgbClr val="2DB9E7"/>
        </a:accent6>
        <a:hlink>
          <a:srgbClr val="6600FF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6">
        <a:dk1>
          <a:srgbClr val="000000"/>
        </a:dk1>
        <a:lt1>
          <a:srgbClr val="FFFFCC"/>
        </a:lt1>
        <a:dk2>
          <a:srgbClr val="6756A6"/>
        </a:dk2>
        <a:lt2>
          <a:srgbClr val="969696"/>
        </a:lt2>
        <a:accent1>
          <a:srgbClr val="99CCFF"/>
        </a:accent1>
        <a:accent2>
          <a:srgbClr val="008000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007300"/>
        </a:accent6>
        <a:hlink>
          <a:srgbClr val="990033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7">
        <a:dk1>
          <a:srgbClr val="CC3300"/>
        </a:dk1>
        <a:lt1>
          <a:srgbClr val="99CCFF"/>
        </a:lt1>
        <a:dk2>
          <a:srgbClr val="003399"/>
        </a:dk2>
        <a:lt2>
          <a:srgbClr val="969696"/>
        </a:lt2>
        <a:accent1>
          <a:srgbClr val="CED7FE"/>
        </a:accent1>
        <a:accent2>
          <a:srgbClr val="FFFFFF"/>
        </a:accent2>
        <a:accent3>
          <a:srgbClr val="CAE2FF"/>
        </a:accent3>
        <a:accent4>
          <a:srgbClr val="AE2A00"/>
        </a:accent4>
        <a:accent5>
          <a:srgbClr val="E3E8FE"/>
        </a:accent5>
        <a:accent6>
          <a:srgbClr val="E7E7E7"/>
        </a:accent6>
        <a:hlink>
          <a:srgbClr val="0066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8">
        <a:dk1>
          <a:srgbClr val="006600"/>
        </a:dk1>
        <a:lt1>
          <a:srgbClr val="FFCC99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FFFF66"/>
        </a:accent2>
        <a:accent3>
          <a:srgbClr val="FFE2CA"/>
        </a:accent3>
        <a:accent4>
          <a:srgbClr val="005600"/>
        </a:accent4>
        <a:accent5>
          <a:srgbClr val="FFFFFF"/>
        </a:accent5>
        <a:accent6>
          <a:srgbClr val="E7E75C"/>
        </a:accent6>
        <a:hlink>
          <a:srgbClr val="5B5B89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heme4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</TotalTime>
  <Words>1789</Words>
  <Application>Microsoft Office PowerPoint</Application>
  <PresentationFormat>On-screen Show (4:3)</PresentationFormat>
  <Paragraphs>133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15</vt:i4>
      </vt:variant>
      <vt:variant>
        <vt:lpstr>Slide Titles</vt:lpstr>
      </vt:variant>
      <vt:variant>
        <vt:i4>29</vt:i4>
      </vt:variant>
    </vt:vector>
  </HeadingPairs>
  <TitlesOfParts>
    <vt:vector size="57" baseType="lpstr">
      <vt:lpstr>Arial</vt:lpstr>
      <vt:lpstr>Arial Black</vt:lpstr>
      <vt:lpstr>Calibri</vt:lpstr>
      <vt:lpstr>Century Schoolbook</vt:lpstr>
      <vt:lpstr>Consolas</vt:lpstr>
      <vt:lpstr>Corbel</vt:lpstr>
      <vt:lpstr>Garamond</vt:lpstr>
      <vt:lpstr>Monotype Corsiva</vt:lpstr>
      <vt:lpstr>Tahoma</vt:lpstr>
      <vt:lpstr>Times New Roman</vt:lpstr>
      <vt:lpstr>Wingdings</vt:lpstr>
      <vt:lpstr>Wingdings 2</vt:lpstr>
      <vt:lpstr>Wingdings 3</vt:lpstr>
      <vt:lpstr>Theme14</vt:lpstr>
      <vt:lpstr>Curtain Call</vt:lpstr>
      <vt:lpstr>Proposal</vt:lpstr>
      <vt:lpstr>1_Default Design</vt:lpstr>
      <vt:lpstr>Orbit</vt:lpstr>
      <vt:lpstr>Ribbons</vt:lpstr>
      <vt:lpstr>Pixel</vt:lpstr>
      <vt:lpstr>Fireworks</vt:lpstr>
      <vt:lpstr>Theme4</vt:lpstr>
      <vt:lpstr>mandarin-test</vt:lpstr>
      <vt:lpstr>万里长城</vt:lpstr>
      <vt:lpstr>Default Design</vt:lpstr>
      <vt:lpstr>2_Default Design</vt:lpstr>
      <vt:lpstr>Metro</vt:lpstr>
      <vt:lpstr>1_Metro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Betty.Siu</dc:creator>
  <cp:lastModifiedBy>Kairos Wong</cp:lastModifiedBy>
  <cp:revision>121</cp:revision>
  <dcterms:created xsi:type="dcterms:W3CDTF">2011-07-26T18:09:08Z</dcterms:created>
  <dcterms:modified xsi:type="dcterms:W3CDTF">2023-07-30T22:52:13Z</dcterms:modified>
</cp:coreProperties>
</file>