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8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9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0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1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2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3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4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15.xml" ContentType="application/vnd.openxmlformats-officedocument.theme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theme/theme16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theme/theme17.xml" ContentType="application/vnd.openxmlformats-officedocument.theme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8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theme/theme19.xml" ContentType="application/vnd.openxmlformats-officedocument.theme+xml"/>
  <Override PartName="/ppt/theme/theme2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5" r:id="rId2"/>
    <p:sldMasterId id="2147483697" r:id="rId3"/>
    <p:sldMasterId id="2147483709" r:id="rId4"/>
    <p:sldMasterId id="2147483722" r:id="rId5"/>
    <p:sldMasterId id="2147483734" r:id="rId6"/>
    <p:sldMasterId id="2147483746" r:id="rId7"/>
    <p:sldMasterId id="2147483758" r:id="rId8"/>
    <p:sldMasterId id="2147483770" r:id="rId9"/>
    <p:sldMasterId id="2147483782" r:id="rId10"/>
    <p:sldMasterId id="2147483794" r:id="rId11"/>
    <p:sldMasterId id="2147483806" r:id="rId12"/>
    <p:sldMasterId id="2147483818" r:id="rId13"/>
    <p:sldMasterId id="2147483830" r:id="rId14"/>
    <p:sldMasterId id="2147483842" r:id="rId15"/>
    <p:sldMasterId id="2147483854" r:id="rId16"/>
    <p:sldMasterId id="2147483866" r:id="rId17"/>
    <p:sldMasterId id="2147484849" r:id="rId18"/>
    <p:sldMasterId id="2147485318" r:id="rId19"/>
  </p:sldMasterIdLst>
  <p:notesMasterIdLst>
    <p:notesMasterId r:id="rId44"/>
  </p:notesMasterIdLst>
  <p:sldIdLst>
    <p:sldId id="257" r:id="rId20"/>
    <p:sldId id="278" r:id="rId21"/>
    <p:sldId id="276" r:id="rId22"/>
    <p:sldId id="281" r:id="rId23"/>
    <p:sldId id="277" r:id="rId24"/>
    <p:sldId id="280" r:id="rId25"/>
    <p:sldId id="348" r:id="rId26"/>
    <p:sldId id="282" r:id="rId27"/>
    <p:sldId id="326" r:id="rId28"/>
    <p:sldId id="259" r:id="rId29"/>
    <p:sldId id="333" r:id="rId30"/>
    <p:sldId id="328" r:id="rId31"/>
    <p:sldId id="336" r:id="rId32"/>
    <p:sldId id="337" r:id="rId33"/>
    <p:sldId id="338" r:id="rId34"/>
    <p:sldId id="339" r:id="rId35"/>
    <p:sldId id="340" r:id="rId36"/>
    <p:sldId id="329" r:id="rId37"/>
    <p:sldId id="330" r:id="rId38"/>
    <p:sldId id="349" r:id="rId39"/>
    <p:sldId id="341" r:id="rId40"/>
    <p:sldId id="344" r:id="rId41"/>
    <p:sldId id="345" r:id="rId42"/>
    <p:sldId id="343" r:id="rId4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4C"/>
    <a:srgbClr val="660066"/>
    <a:srgbClr val="9900CC"/>
    <a:srgbClr val="006600"/>
    <a:srgbClr val="66FF33"/>
    <a:srgbClr val="000000"/>
    <a:srgbClr val="66FF66"/>
    <a:srgbClr val="FFFF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32" autoAdjust="0"/>
    <p:restoredTop sz="94729" autoAdjust="0"/>
  </p:normalViewPr>
  <p:slideViewPr>
    <p:cSldViewPr>
      <p:cViewPr varScale="1">
        <p:scale>
          <a:sx n="78" d="100"/>
          <a:sy n="78" d="100"/>
        </p:scale>
        <p:origin x="15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7.xml"/><Relationship Id="rId39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2.xml"/><Relationship Id="rId34" Type="http://schemas.openxmlformats.org/officeDocument/2006/relationships/slide" Target="slides/slide15.xml"/><Relationship Id="rId42" Type="http://schemas.openxmlformats.org/officeDocument/2006/relationships/slide" Target="slides/slide23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6.xml"/><Relationship Id="rId33" Type="http://schemas.openxmlformats.org/officeDocument/2006/relationships/slide" Target="slides/slide14.xml"/><Relationship Id="rId38" Type="http://schemas.openxmlformats.org/officeDocument/2006/relationships/slide" Target="slides/slide19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1.xml"/><Relationship Id="rId29" Type="http://schemas.openxmlformats.org/officeDocument/2006/relationships/slide" Target="slides/slide10.xml"/><Relationship Id="rId41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5.xml"/><Relationship Id="rId32" Type="http://schemas.openxmlformats.org/officeDocument/2006/relationships/slide" Target="slides/slide13.xml"/><Relationship Id="rId37" Type="http://schemas.openxmlformats.org/officeDocument/2006/relationships/slide" Target="slides/slide18.xml"/><Relationship Id="rId40" Type="http://schemas.openxmlformats.org/officeDocument/2006/relationships/slide" Target="slides/slide21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36" Type="http://schemas.openxmlformats.org/officeDocument/2006/relationships/slide" Target="slides/slide17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2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30" Type="http://schemas.openxmlformats.org/officeDocument/2006/relationships/slide" Target="slides/slide11.xml"/><Relationship Id="rId35" Type="http://schemas.openxmlformats.org/officeDocument/2006/relationships/slide" Target="slides/slide16.xml"/><Relationship Id="rId43" Type="http://schemas.openxmlformats.org/officeDocument/2006/relationships/slide" Target="slides/slide24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7BCB44D-B258-45C9-B40C-4C3058BD6E36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B42D07D-83C4-42C8-BFBD-0CDFA1573B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42D07D-83C4-42C8-BFBD-0CDFA1573BDF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sp>
        <p:nvSpPr>
          <p:cNvPr id="504854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504855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463416"/>
                  </a:outerShdw>
                </a:effectLst>
              </a:defRPr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971B91-FD34-405D-BCFC-0431DC37F046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75CC8-4587-4DB5-A568-256BCEC5ED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5DFEEC-5D0A-4F25-B4C7-442084E7EB05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BA7F8F-9422-4231-B934-66E96E7156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4C1495-BE12-44EB-AD08-50AC3AA0BD32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E936C1-460B-4981-9F3B-50ED14AE5E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175D1-4F31-4AAB-8A26-6F00AA1A903A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AEB83F-A037-47A1-9F57-1EA5F69EA2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175107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01625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3B9B47-D424-43D5-977E-2B346824D9DB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BB2E9-9F81-4EF8-B5FA-DEB47D14720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60677-616F-4605-9CA8-F5598B33DC76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752600"/>
            <a:ext cx="4194175" cy="4270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194175" cy="4270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221D1A-7AB4-45EE-9500-90DCC52634EB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C69E24-E288-40C4-854F-DD3753FA4F3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D5364-3A74-48DE-8BCC-248B17AEAE2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F77DC6-4063-403B-A483-54D6B40BEED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CB3CA6-1B98-4163-8EEC-26379C74511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0A144-31D9-400E-9A1F-CC0E5DFE2378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1E26A4-96E7-4579-BD5B-DED74A9347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28C10-94D5-4568-BC8A-51547BE5A0E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5A671-7DB2-460B-9197-6059DEAF0C5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7188" y="381000"/>
            <a:ext cx="2135187" cy="56419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381000"/>
            <a:ext cx="6253163" cy="5641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2C0446-4C8A-4699-951F-53AD350408C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737211-E045-4EA3-BC52-DAD6632033A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6A881-254C-49A6-90C3-31CA330B4906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0A74F-A37C-458A-853D-6BEF7372283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A60736-AA97-40C4-B186-5E462948589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AB74D0-1FAA-463F-9C53-2332CD10434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2204F9-1C71-46CD-999B-A5D8B5BA521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37A6F-9D57-41F0-B2AF-8B833CED5DF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28600"/>
            <a:ext cx="8229600" cy="5867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67A117-F90E-4D86-A678-68A6438176F8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D78A0E-72F0-4900-84A8-38502B7E96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7FA5E3-92B9-4973-96C1-004489D0F1D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7A7FFF-9416-4074-BFFE-D962F2447DA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7F0CB-F8F5-4011-A5FF-778439434C4D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BC4E7D-F515-4522-B9C1-83AB6E5752E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91676B-6C4A-45E3-B44D-5B91B59B45A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5062E3-A52F-4955-A12A-3F744801534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3CB7F-E0A1-4933-9CFD-F2761AC894C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E490EF-FD36-4D28-876D-04B6CC85A4B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863994-625F-4A2F-887F-17F16E7712E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744230-FFF3-429E-A8EC-BAD41F1EFEA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4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5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sp>
        <p:nvSpPr>
          <p:cNvPr id="564248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564249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7" name="Rectangle 2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8" name="Rectangle 2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C9612-5135-401E-8CFE-7EC8E1144C0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A699C9-50AE-47D6-8F13-63929F3798A5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57933-A9B5-413A-BE02-8021F906FE7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7C6784-D934-4817-9720-CC4907E23FD7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1B640F-2AE5-49A6-84A8-C3F07FF4DE47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C7256-A9FC-4588-978A-9F3441426416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sp>
        <p:nvSpPr>
          <p:cNvPr id="498710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498711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AFDE5-783C-4DEA-95B9-B70DA67D1AD5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547B65-7AA3-416B-9E5B-64B242B92AD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2421EE-8479-4344-A890-9877F1F95CE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88E29-449E-4DCE-8DF0-250F7E2B3AA7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4B999-0470-4F5C-968F-0BDCA1B20B4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477791-6AD3-4832-82C0-2061FFA3B4C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4A019-E052-4791-B142-1A516FEB6CA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861F25-C7AE-446D-9F34-AAACCBA138B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9BCBA-0383-4B11-8945-5E6300E7D06D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5A9053-469F-4E1C-8604-5D8168AF5AD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B51BB4-ACC9-49E2-8471-ABDBEEDFDDF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7E2A4F-EEB4-434B-A311-4D06EEE2A68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9" name="Freeform 17"/>
            <p:cNvSpPr>
              <a:spLocks noEditPoints="1"/>
            </p:cNvSpPr>
            <p:nvPr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0" name="Freeform 18"/>
            <p:cNvSpPr>
              <a:spLocks noEditPoints="1"/>
            </p:cNvSpPr>
            <p:nvPr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2" name="Freeform 20"/>
            <p:cNvSpPr>
              <a:spLocks noEditPoints="1"/>
            </p:cNvSpPr>
            <p:nvPr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4" name="Freeform 22"/>
            <p:cNvSpPr>
              <a:spLocks noEditPoints="1"/>
            </p:cNvSpPr>
            <p:nvPr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7" name="Freeform 25"/>
            <p:cNvSpPr>
              <a:spLocks noEditPoints="1"/>
            </p:cNvSpPr>
            <p:nvPr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8" name="Freeform 26"/>
            <p:cNvSpPr>
              <a:spLocks noEditPoints="1"/>
            </p:cNvSpPr>
            <p:nvPr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9" name="Oval 27"/>
            <p:cNvSpPr>
              <a:spLocks noChangeArrowheads="1"/>
            </p:cNvSpPr>
            <p:nvPr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30" name="Oval 28"/>
            <p:cNvSpPr>
              <a:spLocks noChangeArrowheads="1"/>
            </p:cNvSpPr>
            <p:nvPr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31" name="Oval 29"/>
            <p:cNvSpPr>
              <a:spLocks noChangeArrowheads="1"/>
            </p:cNvSpPr>
            <p:nvPr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32" name="Freeform 30"/>
            <p:cNvSpPr>
              <a:spLocks noEditPoints="1"/>
            </p:cNvSpPr>
            <p:nvPr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33" name="Freeform 31"/>
            <p:cNvSpPr>
              <a:spLocks noEditPoints="1"/>
            </p:cNvSpPr>
            <p:nvPr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34" name="Rectangle 32"/>
            <p:cNvSpPr>
              <a:spLocks noChangeArrowheads="1"/>
            </p:cNvSpPr>
            <p:nvPr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35" name="Rectangle 33"/>
            <p:cNvSpPr>
              <a:spLocks noChangeArrowheads="1"/>
            </p:cNvSpPr>
            <p:nvPr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36" name="AutoShape 34"/>
            <p:cNvSpPr>
              <a:spLocks noChangeArrowheads="1"/>
            </p:cNvSpPr>
            <p:nvPr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sp>
        <p:nvSpPr>
          <p:cNvPr id="546855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546856" name="Rectangle 40"/>
          <p:cNvSpPr>
            <a:spLocks noGrp="1" noChangeArrowheads="1"/>
          </p:cNvSpPr>
          <p:nvPr>
            <p:ph type="ctrTitle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39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0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E058D-6515-44EC-9917-814D74CE1D5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5D838E-2DBE-4363-9208-D9BC4D676C8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C78317-F8E2-4A0D-B010-9E9C04EF31C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62D203-3B3F-49E7-B4B0-FAED117645E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1BB7F-5D9F-40F4-84CA-2DD460FC6BD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667D05-D530-426D-8C46-89D6B3FA337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792D58-6820-47CE-AB2A-55CB31BDC87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5E8BF3-F05C-4178-A3D1-01A7E27341E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8A3102-FBE6-4A09-9683-C8340EF7AE5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79F94B-9BCF-4A2E-B2F1-6632A6C02F0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20A393-E42D-4089-AC0C-13332FCE08C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6A47C-7CB4-4F35-9C08-E04B857441A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8627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498475" y="1311275"/>
            <a:ext cx="10429875" cy="5908675"/>
            <a:chOff x="-313" y="824"/>
            <a:chExt cx="6570" cy="372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4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74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24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25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26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27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28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29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30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31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32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33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34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35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36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37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38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39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0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1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2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3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4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5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6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7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8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9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0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1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2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3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6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7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8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9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60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61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62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63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64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65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66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67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68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69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70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71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72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73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74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75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76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77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78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79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80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81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82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83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84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85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86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87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88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89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90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91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92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93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94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95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96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97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98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99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00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01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02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03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04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05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06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07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08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09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0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1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2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3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4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5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6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7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8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9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20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21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22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23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24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25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26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27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28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29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30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31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32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33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34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35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36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37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38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39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40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41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42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43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44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45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46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47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48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49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50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51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52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53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54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55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56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57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58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59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60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61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62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63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64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65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66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67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68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69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70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71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72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73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74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75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76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77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78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79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80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81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82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83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84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85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86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87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88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89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90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91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92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93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94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95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96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97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98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99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00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01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02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03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04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05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06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07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08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09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10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11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12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13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14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15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16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17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18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19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sp>
        <p:nvSpPr>
          <p:cNvPr id="559322" name="Rectangle 2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446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559323" name="Rectangle 2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220" name="Rectangle 2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21" name="Rectangle 221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22" name="Rectangle 2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6293A-F169-492E-8C7E-96829F862F0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2CA21-206B-40D7-90B3-B9DCB3921E8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1B287-C83D-4AB4-A811-D37C50BA9DA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64CA92-37F6-449E-A590-5024307434B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7850B3-16F6-4548-AE22-8B6EEE3F0F5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C93035-E326-4CAA-93EC-83A56CABE52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18AD27-20EC-41FA-8C45-13376F517FC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4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1C353D-9407-490A-AEE4-BD46B832C45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3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9B4E4D-B2DD-446E-B119-438BBCF4365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FA0D7B-9C93-4C80-946F-57698D0666B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0C2F58-A756-4AED-851B-1CE80F53AA5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94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94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84F5E-4953-4E77-88FF-F8B2CE1E590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4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5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sp>
        <p:nvSpPr>
          <p:cNvPr id="584728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584729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7" name="Rectangle 2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8" name="Rectangle 2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30D57-8FFF-4486-9578-5A6746C28C9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A29956-4381-4205-989C-C87148F786E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856806-0202-42D7-A36C-8B3A66F21AD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F68ACA-AB72-4167-9418-3634E025E94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1DFDAA-2A68-4550-B80F-44DA435B8FA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F36BDE-D6CD-4D67-A363-075610747F4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451613-00C0-4C64-B82F-0F4C89BD066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C5CEDA-61CB-4E34-B4DE-58502F6A0C5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76C7D-2BC5-4D8B-93FB-4E3C7854280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36F0F-991B-44A2-AD0A-AF2EC24A242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4DC2CA-6566-4861-B904-0F76DB23D8A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5059E6-4D54-4E9A-BEC7-B30C59A43E6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grpSp>
          <p:nvGrpSpPr>
            <p:cNvPr id="17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8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0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2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3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4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5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6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7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8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9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40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41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42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</p:grpSp>
      </p:grpSp>
      <p:sp>
        <p:nvSpPr>
          <p:cNvPr id="600105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600106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3575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  <a:endParaRPr lang="zh-TW" altLang="en-US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A9940-FAD8-4217-85B2-1999F4D670F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7FB041-E63B-4B16-9B0E-F08395B2C10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4E10E8-7BE2-47D7-B4A7-0D734446248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438B98-8135-43A5-B510-ECF1B21057C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C20D12-DBE7-47F1-A4F7-13D58FC505C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DE4998-D981-4D47-8C80-5B36D12CCEE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395E7-B88C-4931-8F60-FFE47E60700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73760E-660A-4F5E-9E18-3DFBF84A2C3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B42875-0671-4725-BF95-AB46F26AA0A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AE3204-8503-417A-9DF5-0328F8A721B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EB2F0-8BBB-48B8-BA17-F86BEB3F930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8750"/>
            <a:ext cx="2057400" cy="59721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8750"/>
            <a:ext cx="6019800" cy="59721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A2B6AE-5C61-41E2-92B4-BAEDFA0FFCF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CD20EF-57F1-4B23-85AB-96904D83BEB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5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173DE03-7B4E-4863-B263-471E266E0FEA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C064E59-87B2-4810-A299-21F0619869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8492E-8094-453A-BBBD-BE09A8161D6F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B0AB8-F6E9-4680-8D25-3DD83560C3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>
            <a:off x="4829175" y="1073150"/>
            <a:ext cx="4321175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pitchFamily="34" charset="0"/>
              <a:ea typeface="+mn-ea"/>
            </a:endParaRPr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374650" y="0"/>
            <a:ext cx="5513388" cy="661511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pitchFamily="34" charset="0"/>
              <a:ea typeface="+mn-ea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 rot="5236414">
            <a:off x="4461669" y="1483519"/>
            <a:ext cx="4114800" cy="1189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pitchFamily="34" charset="0"/>
              <a:ea typeface="+mn-ea"/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pitchFamily="34" charset="0"/>
              <a:ea typeface="+mn-ea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pitchFamily="34" charset="0"/>
              <a:ea typeface="+mn-ea"/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pitchFamily="34" charset="0"/>
              <a:ea typeface="+mn-ea"/>
            </a:endParaRP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pitchFamily="34" charset="0"/>
              <a:ea typeface="+mn-ea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pitchFamily="34" charset="0"/>
              <a:ea typeface="+mn-ea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pitchFamily="34" charset="0"/>
              <a:ea typeface="+mn-ea"/>
            </a:endParaRPr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pitchFamily="34" charset="0"/>
              <a:ea typeface="+mn-ea"/>
            </a:endParaRPr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pitchFamily="34" charset="0"/>
              <a:ea typeface="+mn-ea"/>
            </a:endParaRPr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pitchFamily="34" charset="0"/>
              <a:ea typeface="+mn-ea"/>
            </a:endParaRP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366713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pitchFamily="34" charset="0"/>
              <a:ea typeface="+mn-ea"/>
            </a:endParaRPr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366713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pitchFamily="34" charset="0"/>
              <a:ea typeface="+mn-ea"/>
            </a:endParaRPr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pitchFamily="34" charset="0"/>
              <a:ea typeface="+mn-ea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63538" y="401638"/>
            <a:ext cx="8504237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Rectangle 19"/>
          <p:cNvSpPr/>
          <p:nvPr/>
        </p:nvSpPr>
        <p:spPr>
          <a:xfrm flipH="1">
            <a:off x="371475" y="681038"/>
            <a:ext cx="2698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411163" y="681038"/>
            <a:ext cx="2698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447675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Rectangle 22"/>
          <p:cNvSpPr/>
          <p:nvPr/>
        </p:nvSpPr>
        <p:spPr>
          <a:xfrm flipH="1">
            <a:off x="476250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500063" y="681038"/>
            <a:ext cx="36512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26BD1DF-D527-4FCD-86BF-630F35F3324F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2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8320BAA-36D5-4D6F-804F-2FBBF45476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32C6DE5-1EA2-4858-AE59-47ABF763B6CF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A9E280B-4EC0-4982-ACB2-8FB4EFB441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01638"/>
            <a:ext cx="8867775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7313" y="681038"/>
            <a:ext cx="460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7625" y="681038"/>
            <a:ext cx="26988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8575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 flipH="1">
            <a:off x="149225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 flipH="1">
            <a:off x="188913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 flipH="1">
            <a:off x="227013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ctangle 14"/>
          <p:cNvSpPr/>
          <p:nvPr/>
        </p:nvSpPr>
        <p:spPr>
          <a:xfrm flipH="1">
            <a:off x="255588" y="681038"/>
            <a:ext cx="79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79400" y="681038"/>
            <a:ext cx="3651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/>
          <a:lstStyle>
            <a:lvl1pPr>
              <a:defRPr sz="400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B25135-574D-4BC4-8652-145D7BD3CEFF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1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460399B-E61C-49ED-85CC-ADA48E9588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A978F-5CCB-4378-8592-AA97309827A0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0D8B6-062A-4FF1-BF95-FF257760AE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042E800-4B23-4114-9E63-FD6D72E4A848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E4499B5-7EDE-4F0C-B22E-B547150BCB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ECC5C-7013-4BB8-90D0-D2F93DB49427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9D844-CC1E-4B9E-8E94-5C7734492B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68300" y="0"/>
            <a:ext cx="8777288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363538" y="1884363"/>
            <a:ext cx="878205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oup 19"/>
          <p:cNvGrpSpPr>
            <a:grpSpLocks/>
          </p:cNvGrpSpPr>
          <p:nvPr/>
        </p:nvGrpSpPr>
        <p:grpSpPr bwMode="auto">
          <a:xfrm rot="5400000">
            <a:off x="8515351" y="1219200"/>
            <a:ext cx="131762" cy="128587"/>
            <a:chOff x="6668087" y="1297746"/>
            <a:chExt cx="161840" cy="156602"/>
          </a:xfrm>
        </p:grpSpPr>
        <p:cxnSp>
          <p:nvCxnSpPr>
            <p:cNvPr id="8" name="Straight Connector 7"/>
            <p:cNvCxnSpPr/>
            <p:nvPr/>
          </p:nvCxnSpPr>
          <p:spPr>
            <a:xfrm rot="16200000">
              <a:off x="6663593" y="1298375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 flipH="1">
              <a:off x="6744513" y="1297400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25"/>
          <p:cNvGrpSpPr>
            <a:grpSpLocks/>
          </p:cNvGrpSpPr>
          <p:nvPr/>
        </p:nvGrpSpPr>
        <p:grpSpPr bwMode="auto">
          <a:xfrm rot="5400000">
            <a:off x="8667751" y="1371600"/>
            <a:ext cx="131762" cy="128587"/>
            <a:chOff x="6668087" y="1297746"/>
            <a:chExt cx="161840" cy="156602"/>
          </a:xfrm>
        </p:grpSpPr>
        <p:cxnSp>
          <p:nvCxnSpPr>
            <p:cNvPr id="12" name="Straight Connector 11"/>
            <p:cNvCxnSpPr/>
            <p:nvPr/>
          </p:nvCxnSpPr>
          <p:spPr>
            <a:xfrm rot="16200000">
              <a:off x="6663593" y="1298375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5400000" flipH="1">
              <a:off x="6744513" y="1297400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29"/>
          <p:cNvGrpSpPr>
            <a:grpSpLocks/>
          </p:cNvGrpSpPr>
          <p:nvPr/>
        </p:nvGrpSpPr>
        <p:grpSpPr bwMode="auto">
          <a:xfrm rot="5400000">
            <a:off x="8320087" y="1474788"/>
            <a:ext cx="131763" cy="128588"/>
            <a:chOff x="6668087" y="1297746"/>
            <a:chExt cx="161840" cy="156602"/>
          </a:xfrm>
        </p:grpSpPr>
        <p:cxnSp>
          <p:nvCxnSpPr>
            <p:cNvPr id="16" name="Straight Connector 15"/>
            <p:cNvCxnSpPr/>
            <p:nvPr/>
          </p:nvCxnSpPr>
          <p:spPr>
            <a:xfrm rot="16200000">
              <a:off x="6663592" y="1298373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5400000" flipH="1">
              <a:off x="6744512" y="1297398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563"/>
            <a:ext cx="2133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84FD8C4-6E38-48F0-A7C0-F4BEE5D22461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2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563"/>
            <a:ext cx="5562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563"/>
            <a:ext cx="4572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B74F46A-ED8B-434A-8B9C-B8EDFD5F9E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C8B60-B8B9-45B8-A932-8B1BDDBE8785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7DFF8-2990-4D65-A929-330570FBFB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81343F-C436-4D21-8774-4B5B7283D60A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4A153-0851-4B96-9BA2-37A946AB88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8FF6A9-9806-4A6A-91BB-BF317250586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B49BB-E84F-49F2-BA00-8D0D27C8360F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4D896-2C04-4D9E-8210-11453BB16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0613" y="990600"/>
            <a:ext cx="6345302" cy="3200400"/>
          </a:xfrm>
        </p:spPr>
        <p:txBody>
          <a:bodyPr>
            <a:normAutofit/>
          </a:bodyPr>
          <a:lstStyle>
            <a:lvl1pPr>
              <a:defRPr sz="450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0613" y="4267200"/>
            <a:ext cx="6345302" cy="1371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3429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9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25"/>
            </a:lvl1pPr>
          </a:lstStyle>
          <a:p>
            <a:fld id="{3CD9712D-992A-4AB1-A5C2-575F75921AA2}" type="datetimeFigureOut">
              <a:rPr lang="en-US" smtClean="0"/>
              <a:pPr/>
              <a:t>7/30/2023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25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25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35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25"/>
            </a:lvl1pPr>
          </a:lstStyle>
          <a:p>
            <a:fld id="{3CD9712D-992A-4AB1-A5C2-575F75921AA2}" type="datetimeFigureOut">
              <a:rPr lang="en-US" smtClean="0"/>
              <a:pPr/>
              <a:t>7/30/2023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25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25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97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613" y="2057401"/>
            <a:ext cx="6345303" cy="2666999"/>
          </a:xfrm>
        </p:spPr>
        <p:txBody>
          <a:bodyPr anchor="b">
            <a:normAutofit/>
          </a:bodyPr>
          <a:lstStyle>
            <a:lvl1pPr algn="l">
              <a:defRPr sz="3601" b="0" i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0613" y="4876800"/>
            <a:ext cx="6345303" cy="1143000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342991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9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97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9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9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94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9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9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25"/>
            </a:lvl1pPr>
          </a:lstStyle>
          <a:p>
            <a:fld id="{3CD9712D-992A-4AB1-A5C2-575F75921AA2}" type="datetimeFigureOut">
              <a:rPr lang="en-US" smtClean="0"/>
              <a:pPr/>
              <a:t>7/30/2023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25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25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73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0612" y="1676400"/>
            <a:ext cx="3525930" cy="44958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 marL="1200470">
              <a:defRPr sz="1200"/>
            </a:lvl6pPr>
            <a:lvl7pPr marL="1406265">
              <a:defRPr sz="1200"/>
            </a:lvl7pPr>
            <a:lvl8pPr marL="1612060">
              <a:defRPr sz="1200"/>
            </a:lvl8pPr>
            <a:lvl9pPr marL="1817855"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738" y="1676401"/>
            <a:ext cx="3525930" cy="44958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 marL="1200470">
              <a:defRPr sz="1200"/>
            </a:lvl6pPr>
            <a:lvl7pPr marL="1406265">
              <a:defRPr sz="1200"/>
            </a:lvl7pPr>
            <a:lvl8pPr marL="1612060">
              <a:defRPr sz="1200"/>
            </a:lvl8pPr>
            <a:lvl9pPr marL="1817855"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25"/>
            </a:lvl1pPr>
          </a:lstStyle>
          <a:p>
            <a:fld id="{3CD9712D-992A-4AB1-A5C2-575F75921AA2}" type="datetimeFigureOut">
              <a:rPr lang="en-US" smtClean="0"/>
              <a:pPr/>
              <a:t>7/30/2023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25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25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03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0612" y="1676400"/>
            <a:ext cx="3526775" cy="762001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800" b="0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70612" y="2516458"/>
            <a:ext cx="3526775" cy="3655743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 marL="1200470">
              <a:defRPr sz="1200"/>
            </a:lvl6pPr>
            <a:lvl7pPr marL="1406265">
              <a:defRPr sz="1200"/>
            </a:lvl7pPr>
            <a:lvl8pPr marL="1612060">
              <a:defRPr sz="1200"/>
            </a:lvl8pPr>
            <a:lvl9pPr marL="1817855"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676400"/>
            <a:ext cx="3528363" cy="762001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800" b="0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516458"/>
            <a:ext cx="3528363" cy="3655743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 marL="1200470">
              <a:defRPr sz="1200"/>
            </a:lvl6pPr>
            <a:lvl7pPr marL="1406265">
              <a:defRPr sz="1200"/>
            </a:lvl7pPr>
            <a:lvl8pPr marL="1612060">
              <a:defRPr sz="1200"/>
            </a:lvl8pPr>
            <a:lvl9pPr marL="1817855"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25"/>
            </a:lvl1pPr>
          </a:lstStyle>
          <a:p>
            <a:fld id="{3CD9712D-992A-4AB1-A5C2-575F75921AA2}" type="datetimeFigureOut">
              <a:rPr lang="en-US" smtClean="0"/>
              <a:pPr/>
              <a:t>7/30/2023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25"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25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0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25"/>
            </a:lvl1pPr>
          </a:lstStyle>
          <a:p>
            <a:fld id="{3CD9712D-992A-4AB1-A5C2-575F75921AA2}" type="datetimeFigureOut">
              <a:rPr lang="en-US" smtClean="0"/>
              <a:pPr/>
              <a:t>7/30/2023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2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25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91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25"/>
            </a:lvl1pPr>
          </a:lstStyle>
          <a:p>
            <a:fld id="{3CD9712D-992A-4AB1-A5C2-575F75921AA2}" type="datetimeFigureOut">
              <a:rPr lang="en-US" smtClean="0"/>
              <a:pPr/>
              <a:t>7/30/2023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25"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25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94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9627" y="1676400"/>
            <a:ext cx="2858244" cy="2438400"/>
          </a:xfrm>
        </p:spPr>
        <p:txBody>
          <a:bodyPr anchor="b">
            <a:normAutofit/>
          </a:bodyPr>
          <a:lstStyle>
            <a:lvl1pPr algn="l">
              <a:defRPr sz="2401" b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0612" y="685800"/>
            <a:ext cx="4630356" cy="5486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29627" y="4191000"/>
            <a:ext cx="2858244" cy="1524000"/>
          </a:xfrm>
        </p:spPr>
        <p:txBody>
          <a:bodyPr>
            <a:normAutofit/>
          </a:bodyPr>
          <a:lstStyle>
            <a:lvl1pPr marL="0" indent="0">
              <a:buNone/>
              <a:defRPr sz="1350"/>
            </a:lvl1pPr>
            <a:lvl2pPr marL="342991" indent="0">
              <a:buNone/>
              <a:defRPr sz="900"/>
            </a:lvl2pPr>
            <a:lvl3pPr marL="685983" indent="0">
              <a:buNone/>
              <a:defRPr sz="750"/>
            </a:lvl3pPr>
            <a:lvl4pPr marL="1028974" indent="0">
              <a:buNone/>
              <a:defRPr sz="675"/>
            </a:lvl4pPr>
            <a:lvl5pPr marL="1371966" indent="0">
              <a:buNone/>
              <a:defRPr sz="675"/>
            </a:lvl5pPr>
            <a:lvl6pPr marL="1714957" indent="0">
              <a:buNone/>
              <a:defRPr sz="675"/>
            </a:lvl6pPr>
            <a:lvl7pPr marL="2057949" indent="0">
              <a:buNone/>
              <a:defRPr sz="675"/>
            </a:lvl7pPr>
            <a:lvl8pPr marL="2400940" indent="0">
              <a:buNone/>
              <a:defRPr sz="675"/>
            </a:lvl8pPr>
            <a:lvl9pPr marL="27439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25"/>
            </a:lvl1pPr>
          </a:lstStyle>
          <a:p>
            <a:fld id="{3CD9712D-992A-4AB1-A5C2-575F75921AA2}" type="datetimeFigureOut">
              <a:rPr lang="en-US" smtClean="0"/>
              <a:pPr/>
              <a:t>7/30/2023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25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25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6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9627" y="1676400"/>
            <a:ext cx="2858244" cy="2438400"/>
          </a:xfrm>
        </p:spPr>
        <p:txBody>
          <a:bodyPr anchor="b">
            <a:noAutofit/>
          </a:bodyPr>
          <a:lstStyle>
            <a:lvl1pPr algn="l">
              <a:defRPr sz="2401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1142107" y="0"/>
            <a:ext cx="4458862" cy="6858000"/>
          </a:xfrm>
        </p:spPr>
        <p:txBody>
          <a:bodyPr tIns="914400">
            <a:normAutofit/>
          </a:bodyPr>
          <a:lstStyle>
            <a:lvl1pPr marL="0" indent="0" algn="ctr">
              <a:buNone/>
              <a:defRPr sz="1800"/>
            </a:lvl1pPr>
            <a:lvl2pPr marL="342991" indent="0">
              <a:buNone/>
              <a:defRPr sz="2101"/>
            </a:lvl2pPr>
            <a:lvl3pPr marL="685983" indent="0">
              <a:buNone/>
              <a:defRPr sz="1800"/>
            </a:lvl3pPr>
            <a:lvl4pPr marL="1028974" indent="0">
              <a:buNone/>
              <a:defRPr sz="1500"/>
            </a:lvl4pPr>
            <a:lvl5pPr marL="1371966" indent="0">
              <a:buNone/>
              <a:defRPr sz="1500"/>
            </a:lvl5pPr>
            <a:lvl6pPr marL="1714957" indent="0">
              <a:buNone/>
              <a:defRPr sz="1500"/>
            </a:lvl6pPr>
            <a:lvl7pPr marL="2057949" indent="0">
              <a:buNone/>
              <a:defRPr sz="1500"/>
            </a:lvl7pPr>
            <a:lvl8pPr marL="2400940" indent="0">
              <a:buNone/>
              <a:defRPr sz="1500"/>
            </a:lvl8pPr>
            <a:lvl9pPr marL="2743932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29627" y="4191000"/>
            <a:ext cx="2858244" cy="1524000"/>
          </a:xfrm>
        </p:spPr>
        <p:txBody>
          <a:bodyPr>
            <a:normAutofit/>
          </a:bodyPr>
          <a:lstStyle>
            <a:lvl1pPr marL="0" indent="0">
              <a:buNone/>
              <a:defRPr sz="1350"/>
            </a:lvl1pPr>
            <a:lvl2pPr marL="342991" indent="0">
              <a:buNone/>
              <a:defRPr sz="900"/>
            </a:lvl2pPr>
            <a:lvl3pPr marL="685983" indent="0">
              <a:buNone/>
              <a:defRPr sz="750"/>
            </a:lvl3pPr>
            <a:lvl4pPr marL="1028974" indent="0">
              <a:buNone/>
              <a:defRPr sz="675"/>
            </a:lvl4pPr>
            <a:lvl5pPr marL="1371966" indent="0">
              <a:buNone/>
              <a:defRPr sz="675"/>
            </a:lvl5pPr>
            <a:lvl6pPr marL="1714957" indent="0">
              <a:buNone/>
              <a:defRPr sz="675"/>
            </a:lvl6pPr>
            <a:lvl7pPr marL="2057949" indent="0">
              <a:buNone/>
              <a:defRPr sz="675"/>
            </a:lvl7pPr>
            <a:lvl8pPr marL="2400940" indent="0">
              <a:buNone/>
              <a:defRPr sz="675"/>
            </a:lvl8pPr>
            <a:lvl9pPr marL="27439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165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9694FE-5CD2-40D2-8A61-83AD5C07EBF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1200470">
              <a:defRPr/>
            </a:lvl6pPr>
            <a:lvl7pPr marL="1406265">
              <a:defRPr/>
            </a:lvl7pPr>
            <a:lvl8pPr marL="1612060">
              <a:defRPr/>
            </a:lvl8pPr>
            <a:lvl9pPr marL="1817855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25"/>
            </a:lvl1pPr>
          </a:lstStyle>
          <a:p>
            <a:fld id="{3CD9712D-992A-4AB1-A5C2-575F75921AA2}" type="datetimeFigureOut">
              <a:rPr lang="en-US" smtClean="0"/>
              <a:pPr/>
              <a:t>7/30/2023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25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25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10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916" y="381000"/>
            <a:ext cx="1429121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0613" y="381000"/>
            <a:ext cx="6230973" cy="57912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25"/>
            </a:lvl1pPr>
          </a:lstStyle>
          <a:p>
            <a:fld id="{3CD9712D-992A-4AB1-A5C2-575F75921AA2}" type="datetimeFigureOut">
              <a:rPr lang="en-US" smtClean="0"/>
              <a:pPr/>
              <a:t>7/30/2023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25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25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1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69854-2E87-4804-8026-B91820A0250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8277F0-146E-41CF-B9A4-6DCC00CD310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itlemaster_m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ltGray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44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62200" y="3429000"/>
            <a:ext cx="6400800" cy="14478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Font typeface="Wingdings" pitchFamily="2" charset="2"/>
              <a:buNone/>
              <a:defRPr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2944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838200" y="1371600"/>
            <a:ext cx="7620000" cy="20574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</a:ln>
        </p:spPr>
        <p:txBody>
          <a:bodyPr/>
          <a:lstStyle>
            <a:lvl1pPr algn="ctr">
              <a:defRPr sz="5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304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DD2B2-45FB-4839-8C56-0F7624832F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B81AB5-5D23-490F-89AC-68EC99DD64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5768A-0B2E-4671-9487-1DB0E57B4F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384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EC813-7134-4D74-968B-D9B892A4E5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DDDC9D-6632-480B-AECE-F4DA797F09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2D491-EEDC-498E-B619-13DBC18E23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877481-5A1D-4542-8C34-04053BE4B28C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846595-0203-40CB-91E3-A2AD281E45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79F0D0-689C-4F0F-B6D8-D572DAE9A3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4F8AB0-75CD-4D2E-A1A4-C69F26427F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B5B21-F95F-427D-8C45-930B9900B9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1DC4B6-4681-4437-BA0D-478C545D04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228600"/>
            <a:ext cx="16002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38400" y="228600"/>
            <a:ext cx="46482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32C01-9A23-4C55-B48F-78688D4400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FD16A-7B89-466B-8241-FF7F0C05AB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83E51-7641-486A-9BF7-B50AA77520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DC5F84-769B-45CC-BFFF-874FBA352A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F548D-E1BF-4F32-9621-3FAFD79FEC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CD360-734C-4F03-9847-59B952D0EB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2C2582-0C73-4A84-9815-70BAA1AC4804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9DDB16-445C-4D87-A55B-AFFFEB1145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C23E7-74B5-400F-AE1A-279E6702FB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1D4025-7E5D-4331-9F19-68951062E2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512B9F-29D6-46F7-994F-83817BCB95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CF2DED-433B-466C-924B-C2BCBFAF70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F3C503-019B-4A50-A8E6-86FCCC6C6E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FEBBA5-6591-4D7B-B4CF-13303BFD15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A331CB-73E2-4243-8A1C-8A60B79179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sp>
        <p:nvSpPr>
          <p:cNvPr id="1178634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78635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3491C1-573C-47F8-90CC-54068224BE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69EDB9-C790-4CC9-8EAB-3BF2913846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AC1F5-D13F-4A09-806E-F054144A9C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4B8970-6FE0-405A-902B-CB49BFC7D4F9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D12F2A-6C7D-47EE-9F8A-F7809A7339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0DC82C-3386-446F-9FEA-8A1C3DE81A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14294F-6637-4E68-97FA-ABBA87AD61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1AA81F-BA53-43CD-8E4C-AA3DF09764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569E48-18DD-440C-9395-8ABBFD4920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33D70-1EB6-49FB-BEBA-91EEAA1CF9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40093C-34CA-4134-B203-C35B4A471B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77833-1790-4633-A16B-6D12DFEA52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536F82-76EB-4CD5-84BE-1285E5CD5A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720"/>
                </a:cxn>
                <a:cxn ang="0">
                  <a:pos x="3600" y="624"/>
                </a:cxn>
                <a:cxn ang="0">
                  <a:pos x="0" y="1000"/>
                </a:cxn>
                <a:cxn ang="0">
                  <a:pos x="0" y="0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/>
              <a:ahLst/>
              <a:cxnLst>
                <a:cxn ang="0">
                  <a:pos x="0" y="582"/>
                </a:cxn>
                <a:cxn ang="0">
                  <a:pos x="2640" y="267"/>
                </a:cxn>
                <a:cxn ang="0">
                  <a:pos x="3373" y="160"/>
                </a:cxn>
                <a:cxn ang="0">
                  <a:pos x="5760" y="358"/>
                </a:cxn>
                <a:cxn ang="0">
                  <a:pos x="5760" y="3587"/>
                </a:cxn>
                <a:cxn ang="0">
                  <a:pos x="0" y="3587"/>
                </a:cxn>
                <a:cxn ang="0">
                  <a:pos x="0" y="582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0" y="403"/>
                </a:cxn>
                <a:cxn ang="0">
                  <a:pos x="1773" y="443"/>
                </a:cxn>
                <a:cxn ang="0">
                  <a:pos x="4573" y="176"/>
                </a:cxn>
                <a:cxn ang="0">
                  <a:pos x="5760" y="536"/>
                </a:cxn>
                <a:cxn ang="0">
                  <a:pos x="5760" y="163"/>
                </a:cxn>
                <a:cxn ang="0">
                  <a:pos x="4560" y="29"/>
                </a:cxn>
                <a:cxn ang="0">
                  <a:pos x="1987" y="336"/>
                </a:cxn>
                <a:cxn ang="0">
                  <a:pos x="0" y="163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1515"/>
              <a:ext cx="5760" cy="674"/>
            </a:xfrm>
            <a:custGeom>
              <a:avLst/>
              <a:gdLst/>
              <a:ahLst/>
              <a:cxnLst>
                <a:cxn ang="0">
                  <a:pos x="0" y="246"/>
                </a:cxn>
                <a:cxn ang="0">
                  <a:pos x="0" y="406"/>
                </a:cxn>
                <a:cxn ang="0">
                  <a:pos x="1280" y="645"/>
                </a:cxn>
                <a:cxn ang="0">
                  <a:pos x="1627" y="580"/>
                </a:cxn>
                <a:cxn ang="0">
                  <a:pos x="4493" y="113"/>
                </a:cxn>
                <a:cxn ang="0">
                  <a:pos x="5760" y="606"/>
                </a:cxn>
                <a:cxn ang="0">
                  <a:pos x="5760" y="233"/>
                </a:cxn>
                <a:cxn ang="0">
                  <a:pos x="4040" y="33"/>
                </a:cxn>
                <a:cxn ang="0">
                  <a:pos x="1093" y="433"/>
                </a:cxn>
                <a:cxn ang="0">
                  <a:pos x="0" y="246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white">
            <a:xfrm>
              <a:off x="1560" y="959"/>
              <a:ext cx="4200" cy="3361"/>
            </a:xfrm>
            <a:custGeom>
              <a:avLst/>
              <a:gdLst/>
              <a:ahLst/>
              <a:cxnLst>
                <a:cxn ang="0">
                  <a:pos x="0" y="3361"/>
                </a:cxn>
                <a:cxn ang="0">
                  <a:pos x="1054" y="295"/>
                </a:cxn>
                <a:cxn ang="0">
                  <a:pos x="4200" y="1588"/>
                </a:cxn>
                <a:cxn ang="0">
                  <a:pos x="4200" y="2028"/>
                </a:cxn>
                <a:cxn ang="0">
                  <a:pos x="1200" y="442"/>
                </a:cxn>
                <a:cxn ang="0">
                  <a:pos x="347" y="3361"/>
                </a:cxn>
                <a:cxn ang="0">
                  <a:pos x="0" y="3361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/>
              <a:ahLst/>
              <a:cxnLst>
                <a:cxn ang="0">
                  <a:pos x="0" y="804"/>
                </a:cxn>
                <a:cxn ang="0">
                  <a:pos x="0" y="991"/>
                </a:cxn>
                <a:cxn ang="0">
                  <a:pos x="1547" y="1818"/>
                </a:cxn>
                <a:cxn ang="0">
                  <a:pos x="3253" y="351"/>
                </a:cxn>
                <a:cxn ang="0">
                  <a:pos x="5760" y="1537"/>
                </a:cxn>
                <a:cxn ang="0">
                  <a:pos x="5760" y="1151"/>
                </a:cxn>
                <a:cxn ang="0">
                  <a:pos x="3240" y="84"/>
                </a:cxn>
                <a:cxn ang="0">
                  <a:pos x="1573" y="1671"/>
                </a:cxn>
                <a:cxn ang="0">
                  <a:pos x="0" y="804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white">
            <a:xfrm>
              <a:off x="0" y="2238"/>
              <a:ext cx="3929" cy="2120"/>
            </a:xfrm>
            <a:custGeom>
              <a:avLst/>
              <a:gdLst/>
              <a:ahLst/>
              <a:cxnLst>
                <a:cxn ang="0">
                  <a:pos x="0" y="415"/>
                </a:cxn>
                <a:cxn ang="0">
                  <a:pos x="0" y="508"/>
                </a:cxn>
                <a:cxn ang="0">
                  <a:pos x="1933" y="229"/>
                </a:cxn>
                <a:cxn ang="0">
                  <a:pos x="3920" y="1055"/>
                </a:cxn>
                <a:cxn ang="0">
                  <a:pos x="3587" y="2082"/>
                </a:cxn>
                <a:cxn ang="0">
                  <a:pos x="3947" y="829"/>
                </a:cxn>
                <a:cxn ang="0">
                  <a:pos x="2253" y="69"/>
                </a:cxn>
                <a:cxn ang="0">
                  <a:pos x="0" y="4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sp>
        <p:nvSpPr>
          <p:cNvPr id="124417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1244172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pPr>
              <a:defRPr/>
            </a:pPr>
            <a:fld id="{5B39DADA-4860-48CF-95F1-0F223672CC4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4B0853-D036-4707-9AB2-7BAC82D49B6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5D0AB-A3C7-4AE4-8BCB-A6EE30809B54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2741B7-4668-4D7E-97E2-546481B9EB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98CA5-76D6-4228-ABFF-FAA9FCAE773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3BB80-E725-4F25-8109-EC3B866032F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B4AB13-88A4-4235-A1A7-21AE141209F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575DBA-03E3-4AAD-929E-14B772889C7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50601A-9C84-4D2A-A777-E62766071C4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7A5DD-E398-4D5C-939C-666EFBCB80B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786BD0-FC55-424F-9937-92A54A11AAD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6DFC8-2C5B-4E7C-84F4-11448C87CC6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B451C5-C038-4394-8ACA-B1258B92006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latin typeface="Times New Roman" pitchFamily="18" charset="0"/>
                <a:ea typeface="+mn-ea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latin typeface="Times New Roman" pitchFamily="18" charset="0"/>
                <a:ea typeface="+mn-ea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Times New Roman" pitchFamily="18" charset="0"/>
                  <a:ea typeface="+mn-ea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Times New Roman" pitchFamily="18" charset="0"/>
                  <a:ea typeface="+mn-ea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Times New Roman" pitchFamily="18" charset="0"/>
                  <a:ea typeface="+mn-ea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Times New Roman" pitchFamily="18" charset="0"/>
                  <a:ea typeface="+mn-ea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Times New Roman" pitchFamily="18" charset="0"/>
                  <a:ea typeface="+mn-ea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Times New Roman" pitchFamily="18" charset="0"/>
                  <a:ea typeface="+mn-ea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Times New Roman" pitchFamily="18" charset="0"/>
                  <a:ea typeface="+mn-ea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Times New Roman" pitchFamily="18" charset="0"/>
                  <a:ea typeface="+mn-ea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Times New Roman" pitchFamily="18" charset="0"/>
                  <a:ea typeface="+mn-ea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Times New Roman" pitchFamily="18" charset="0"/>
                  <a:ea typeface="+mn-ea"/>
                </a:endParaRPr>
              </a:p>
            </p:txBody>
          </p:sp>
        </p:grpSp>
      </p:grpSp>
      <p:sp>
        <p:nvSpPr>
          <p:cNvPr id="1248275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48276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572FF-BC92-4EAF-BC15-17525F0AD6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A4CB43-64C2-4549-AAE4-4F698634D2D5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D1A83-3CAF-48C7-A03E-DDD167DCAD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54D6B-B253-4977-89AE-82B636C3C5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FDEC65-2388-43C2-908D-7894DC78D1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317A03-516A-4D5A-9769-64E2F0616D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B55FD-7981-47B6-967D-36622644CB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3C6AF1-8F3C-4D56-8875-9C9E6E762C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095080-8B89-4795-92B0-1E7CFAC3BE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785691-C28C-4C61-8689-9C03D7A2BD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F5F09B-67C4-4A7D-ABB3-6C76EE7DB1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8B9BA2-6789-451D-9A3C-0C8249B0E3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689C4A-26D7-4C29-BD8B-360F13264C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738FA8-DB63-4187-8A2D-4E167E0E5067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90C41D-1142-40C1-8883-D5A6C21C49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084388" y="296863"/>
            <a:ext cx="6823075" cy="5353050"/>
            <a:chOff x="1313" y="187"/>
            <a:chExt cx="4298" cy="3372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2194" y="601"/>
              <a:ext cx="596" cy="447"/>
              <a:chOff x="0" y="0"/>
              <a:chExt cx="768" cy="576"/>
            </a:xfrm>
          </p:grpSpPr>
          <p:sp>
            <p:nvSpPr>
              <p:cNvPr id="135" name="Oval 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36" name="Oval 5"/>
              <p:cNvSpPr>
                <a:spLocks noChangeArrowheads="1"/>
              </p:cNvSpPr>
              <p:nvPr/>
            </p:nvSpPr>
            <p:spPr bwMode="hidden">
              <a:xfrm>
                <a:off x="276" y="253"/>
                <a:ext cx="187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1312" y="186"/>
              <a:ext cx="4299" cy="3370"/>
              <a:chOff x="0" y="4"/>
              <a:chExt cx="5533" cy="4337"/>
            </a:xfrm>
          </p:grpSpPr>
          <p:grpSp>
            <p:nvGrpSpPr>
              <p:cNvPr id="22" name="Group 7"/>
              <p:cNvGrpSpPr>
                <a:grpSpLocks/>
              </p:cNvGrpSpPr>
              <p:nvPr/>
            </p:nvGrpSpPr>
            <p:grpSpPr bwMode="auto">
              <a:xfrm>
                <a:off x="0" y="4"/>
                <a:ext cx="5470" cy="4337"/>
                <a:chOff x="0" y="4"/>
                <a:chExt cx="5470" cy="4337"/>
              </a:xfrm>
            </p:grpSpPr>
            <p:grpSp>
              <p:nvGrpSpPr>
                <p:cNvPr id="33" name="Group 8"/>
                <p:cNvGrpSpPr>
                  <a:grpSpLocks/>
                </p:cNvGrpSpPr>
                <p:nvPr/>
              </p:nvGrpSpPr>
              <p:grpSpPr bwMode="auto">
                <a:xfrm>
                  <a:off x="1339" y="788"/>
                  <a:ext cx="2919" cy="2148"/>
                  <a:chOff x="1265" y="816"/>
                  <a:chExt cx="2919" cy="2148"/>
                </a:xfrm>
              </p:grpSpPr>
              <p:sp>
                <p:nvSpPr>
                  <p:cNvPr id="133" name="Oval 9"/>
                  <p:cNvSpPr>
                    <a:spLocks noChangeArrowheads="1"/>
                  </p:cNvSpPr>
                  <p:nvPr/>
                </p:nvSpPr>
                <p:spPr bwMode="hidden">
                  <a:xfrm>
                    <a:off x="1265" y="816"/>
                    <a:ext cx="2919" cy="2148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bg2"/>
                      </a:gs>
                      <a:gs pos="100000">
                        <a:schemeClr val="bg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34" name="Oval 10"/>
                  <p:cNvSpPr>
                    <a:spLocks noChangeArrowheads="1"/>
                  </p:cNvSpPr>
                  <p:nvPr/>
                </p:nvSpPr>
                <p:spPr bwMode="hidden">
                  <a:xfrm>
                    <a:off x="2379" y="1603"/>
                    <a:ext cx="578" cy="403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bg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34" name="Group 11"/>
                <p:cNvGrpSpPr>
                  <a:grpSpLocks/>
                </p:cNvGrpSpPr>
                <p:nvPr/>
              </p:nvGrpSpPr>
              <p:grpSpPr bwMode="auto">
                <a:xfrm>
                  <a:off x="0" y="4"/>
                  <a:ext cx="5470" cy="4337"/>
                  <a:chOff x="0" y="4"/>
                  <a:chExt cx="5470" cy="4337"/>
                </a:xfrm>
              </p:grpSpPr>
              <p:grpSp>
                <p:nvGrpSpPr>
                  <p:cNvPr id="35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3545" y="1504"/>
                    <a:ext cx="1258" cy="2323"/>
                    <a:chOff x="3471" y="1532"/>
                    <a:chExt cx="1258" cy="2323"/>
                  </a:xfrm>
                </p:grpSpPr>
                <p:sp>
                  <p:nvSpPr>
                    <p:cNvPr id="131" name="Freeform 13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2765" y="2238"/>
                      <a:ext cx="1725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132" name="Freeform 14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4022" y="3148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36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2938" y="1990"/>
                    <a:ext cx="2462" cy="1331"/>
                    <a:chOff x="2864" y="2018"/>
                    <a:chExt cx="2462" cy="1331"/>
                  </a:xfrm>
                </p:grpSpPr>
                <p:sp>
                  <p:nvSpPr>
                    <p:cNvPr id="129" name="Freeform 16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2864" y="2018"/>
                      <a:ext cx="1813" cy="3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130" name="Freeform 17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4352" y="2805"/>
                      <a:ext cx="974" cy="544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37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2970" y="1803"/>
                    <a:ext cx="2478" cy="1064"/>
                    <a:chOff x="2896" y="1831"/>
                    <a:chExt cx="2478" cy="1064"/>
                  </a:xfrm>
                </p:grpSpPr>
                <p:sp>
                  <p:nvSpPr>
                    <p:cNvPr id="127" name="Freeform 19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2896" y="1831"/>
                      <a:ext cx="1736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128" name="Freeform 20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4442" y="2419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38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2998" y="1608"/>
                    <a:ext cx="2472" cy="927"/>
                    <a:chOff x="2924" y="1636"/>
                    <a:chExt cx="2472" cy="927"/>
                  </a:xfrm>
                </p:grpSpPr>
                <p:sp>
                  <p:nvSpPr>
                    <p:cNvPr id="125" name="Freeform 22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2924" y="1636"/>
                      <a:ext cx="1677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126" name="Freeform 23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4495" y="2037"/>
                      <a:ext cx="901" cy="52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39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3032" y="1385"/>
                    <a:ext cx="2341" cy="657"/>
                    <a:chOff x="2958" y="1413"/>
                    <a:chExt cx="2341" cy="657"/>
                  </a:xfrm>
                </p:grpSpPr>
                <p:sp>
                  <p:nvSpPr>
                    <p:cNvPr id="123" name="Freeform 25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2958" y="1413"/>
                      <a:ext cx="154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124" name="Freeform 26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4469" y="1581"/>
                      <a:ext cx="830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40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3057" y="1243"/>
                    <a:ext cx="2150" cy="340"/>
                    <a:chOff x="2983" y="1271"/>
                    <a:chExt cx="2150" cy="340"/>
                  </a:xfrm>
                </p:grpSpPr>
                <p:sp>
                  <p:nvSpPr>
                    <p:cNvPr id="121" name="Freeform 28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2983" y="1291"/>
                      <a:ext cx="1404" cy="21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122" name="Freeform 29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4379" y="1271"/>
                      <a:ext cx="754" cy="34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41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3012" y="891"/>
                    <a:ext cx="1879" cy="424"/>
                    <a:chOff x="2938" y="919"/>
                    <a:chExt cx="1879" cy="424"/>
                  </a:xfrm>
                </p:grpSpPr>
                <p:sp>
                  <p:nvSpPr>
                    <p:cNvPr id="119" name="Freeform 31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2938" y="1128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120" name="Freeform 32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4155" y="919"/>
                      <a:ext cx="662" cy="33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42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711" y="1626"/>
                    <a:ext cx="1257" cy="2323"/>
                    <a:chOff x="637" y="1654"/>
                    <a:chExt cx="1257" cy="2323"/>
                  </a:xfrm>
                </p:grpSpPr>
                <p:sp>
                  <p:nvSpPr>
                    <p:cNvPr id="117" name="Freeform 34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876" y="2359"/>
                      <a:ext cx="1723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118" name="Freeform 35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419" y="3270"/>
                      <a:ext cx="925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43" name="Group 36"/>
                  <p:cNvGrpSpPr>
                    <a:grpSpLocks/>
                  </p:cNvGrpSpPr>
                  <p:nvPr/>
                </p:nvGrpSpPr>
                <p:grpSpPr bwMode="auto">
                  <a:xfrm>
                    <a:off x="69" y="2169"/>
                    <a:ext cx="2461" cy="1333"/>
                    <a:chOff x="-5" y="2197"/>
                    <a:chExt cx="2461" cy="1333"/>
                  </a:xfrm>
                </p:grpSpPr>
                <p:sp>
                  <p:nvSpPr>
                    <p:cNvPr id="115" name="Freeform 37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644" y="2197"/>
                      <a:ext cx="1812" cy="34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116" name="Freeform 38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-5" y="2984"/>
                      <a:ext cx="973" cy="54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44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22" y="1979"/>
                    <a:ext cx="2477" cy="1063"/>
                    <a:chOff x="-52" y="2007"/>
                    <a:chExt cx="2477" cy="1063"/>
                  </a:xfrm>
                </p:grpSpPr>
                <p:sp>
                  <p:nvSpPr>
                    <p:cNvPr id="113" name="Freeform 40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689" y="2007"/>
                      <a:ext cx="1736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114" name="Freeform 41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-52" y="2594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45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0" y="1785"/>
                    <a:ext cx="2472" cy="926"/>
                    <a:chOff x="-74" y="1813"/>
                    <a:chExt cx="2472" cy="926"/>
                  </a:xfrm>
                </p:grpSpPr>
                <p:sp>
                  <p:nvSpPr>
                    <p:cNvPr id="111" name="Freeform 43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721" y="1813"/>
                      <a:ext cx="1677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112" name="Freeform 44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-74" y="2213"/>
                      <a:ext cx="901" cy="52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46" name="Group 45"/>
                  <p:cNvGrpSpPr>
                    <a:grpSpLocks/>
                  </p:cNvGrpSpPr>
                  <p:nvPr/>
                </p:nvGrpSpPr>
                <p:grpSpPr bwMode="auto">
                  <a:xfrm>
                    <a:off x="97" y="1562"/>
                    <a:ext cx="2339" cy="658"/>
                    <a:chOff x="23" y="1590"/>
                    <a:chExt cx="2339" cy="658"/>
                  </a:xfrm>
                </p:grpSpPr>
                <p:sp>
                  <p:nvSpPr>
                    <p:cNvPr id="109" name="Freeform 46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818" y="1590"/>
                      <a:ext cx="154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110" name="Freeform 47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23" y="1759"/>
                      <a:ext cx="830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47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263" y="1416"/>
                    <a:ext cx="2150" cy="345"/>
                    <a:chOff x="189" y="1444"/>
                    <a:chExt cx="2150" cy="345"/>
                  </a:xfrm>
                </p:grpSpPr>
                <p:sp>
                  <p:nvSpPr>
                    <p:cNvPr id="107" name="Freeform 49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935" y="1464"/>
                      <a:ext cx="1404" cy="21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108" name="Freeform 50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189" y="1444"/>
                      <a:ext cx="754" cy="34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48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579" y="1066"/>
                    <a:ext cx="1879" cy="428"/>
                    <a:chOff x="505" y="1094"/>
                    <a:chExt cx="1879" cy="428"/>
                  </a:xfrm>
                </p:grpSpPr>
                <p:sp>
                  <p:nvSpPr>
                    <p:cNvPr id="105" name="Freeform 52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1151" y="1307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106" name="Freeform 53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505" y="1094"/>
                      <a:ext cx="662" cy="341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49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690" y="873"/>
                    <a:ext cx="1849" cy="552"/>
                    <a:chOff x="616" y="901"/>
                    <a:chExt cx="1849" cy="552"/>
                  </a:xfrm>
                </p:grpSpPr>
                <p:sp>
                  <p:nvSpPr>
                    <p:cNvPr id="103" name="Freeform 55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1232" y="1238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104" name="Freeform 56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616" y="901"/>
                      <a:ext cx="662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50" name="Group 57"/>
                  <p:cNvGrpSpPr>
                    <a:grpSpLocks/>
                  </p:cNvGrpSpPr>
                  <p:nvPr/>
                </p:nvGrpSpPr>
                <p:grpSpPr bwMode="auto">
                  <a:xfrm>
                    <a:off x="911" y="590"/>
                    <a:ext cx="1767" cy="741"/>
                    <a:chOff x="911" y="590"/>
                    <a:chExt cx="1767" cy="741"/>
                  </a:xfrm>
                </p:grpSpPr>
                <p:sp>
                  <p:nvSpPr>
                    <p:cNvPr id="101" name="Freeform 58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1445" y="1116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102" name="Freeform 59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911" y="590"/>
                      <a:ext cx="662" cy="33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51" name="Group 60"/>
                  <p:cNvGrpSpPr>
                    <a:grpSpLocks/>
                  </p:cNvGrpSpPr>
                  <p:nvPr/>
                </p:nvGrpSpPr>
                <p:grpSpPr bwMode="auto">
                  <a:xfrm>
                    <a:off x="1120" y="303"/>
                    <a:ext cx="1693" cy="889"/>
                    <a:chOff x="1120" y="303"/>
                    <a:chExt cx="1693" cy="889"/>
                  </a:xfrm>
                </p:grpSpPr>
                <p:sp>
                  <p:nvSpPr>
                    <p:cNvPr id="99" name="Freeform 61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562" y="977"/>
                      <a:ext cx="125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100" name="Freeform 62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120" y="303"/>
                      <a:ext cx="67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52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708" y="71"/>
                    <a:ext cx="778" cy="1519"/>
                    <a:chOff x="1634" y="99"/>
                    <a:chExt cx="778" cy="1519"/>
                  </a:xfrm>
                </p:grpSpPr>
                <p:sp>
                  <p:nvSpPr>
                    <p:cNvPr id="97" name="Freeform 64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754" y="959"/>
                      <a:ext cx="1102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98" name="Freeform 65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507" y="226"/>
                      <a:ext cx="591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53" name="Group 66"/>
                  <p:cNvGrpSpPr>
                    <a:grpSpLocks/>
                  </p:cNvGrpSpPr>
                  <p:nvPr/>
                </p:nvGrpSpPr>
                <p:grpSpPr bwMode="auto">
                  <a:xfrm>
                    <a:off x="2009" y="4"/>
                    <a:ext cx="634" cy="1534"/>
                    <a:chOff x="1935" y="32"/>
                    <a:chExt cx="634" cy="1534"/>
                  </a:xfrm>
                </p:grpSpPr>
                <p:sp>
                  <p:nvSpPr>
                    <p:cNvPr id="95" name="Freeform 67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932" y="928"/>
                      <a:ext cx="1060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96" name="Freeform 68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819" y="148"/>
                      <a:ext cx="570" cy="33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54" name="Group 69"/>
                  <p:cNvGrpSpPr>
                    <a:grpSpLocks/>
                  </p:cNvGrpSpPr>
                  <p:nvPr/>
                </p:nvGrpSpPr>
                <p:grpSpPr bwMode="auto">
                  <a:xfrm>
                    <a:off x="2896" y="644"/>
                    <a:ext cx="1846" cy="566"/>
                    <a:chOff x="2822" y="672"/>
                    <a:chExt cx="1846" cy="566"/>
                  </a:xfrm>
                </p:grpSpPr>
                <p:sp>
                  <p:nvSpPr>
                    <p:cNvPr id="93" name="Freeform 70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2822" y="1023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94" name="Freeform 71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4005" y="672"/>
                      <a:ext cx="663" cy="34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55" name="Group 72"/>
                  <p:cNvGrpSpPr>
                    <a:grpSpLocks/>
                  </p:cNvGrpSpPr>
                  <p:nvPr/>
                </p:nvGrpSpPr>
                <p:grpSpPr bwMode="auto">
                  <a:xfrm>
                    <a:off x="2757" y="416"/>
                    <a:ext cx="1783" cy="717"/>
                    <a:chOff x="2683" y="444"/>
                    <a:chExt cx="1783" cy="717"/>
                  </a:xfrm>
                </p:grpSpPr>
                <p:sp>
                  <p:nvSpPr>
                    <p:cNvPr id="91" name="Freeform 73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2683" y="946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92" name="Freeform 74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3803" y="444"/>
                      <a:ext cx="663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</p:grpSp>
              <p:sp>
                <p:nvSpPr>
                  <p:cNvPr id="56" name="Freeform 75"/>
                  <p:cNvSpPr>
                    <a:spLocks/>
                  </p:cNvSpPr>
                  <p:nvPr/>
                </p:nvSpPr>
                <p:spPr bwMode="hidden">
                  <a:xfrm rot="4578755" flipH="1">
                    <a:off x="2176" y="948"/>
                    <a:ext cx="1026" cy="14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57" name="Freeform 76"/>
                  <p:cNvSpPr>
                    <a:spLocks/>
                  </p:cNvSpPr>
                  <p:nvPr/>
                </p:nvSpPr>
                <p:spPr bwMode="hidden">
                  <a:xfrm rot="4578755" flipH="1">
                    <a:off x="2200" y="196"/>
                    <a:ext cx="551" cy="22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grpSp>
                <p:nvGrpSpPr>
                  <p:cNvPr id="58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2876" y="15"/>
                    <a:ext cx="636" cy="1516"/>
                    <a:chOff x="2802" y="43"/>
                    <a:chExt cx="636" cy="1516"/>
                  </a:xfrm>
                </p:grpSpPr>
                <p:sp>
                  <p:nvSpPr>
                    <p:cNvPr id="89" name="Freeform 78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2364" y="937"/>
                      <a:ext cx="1060" cy="18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90" name="Freeform 79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3009" y="184"/>
                      <a:ext cx="570" cy="28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59" name="Group 80"/>
                  <p:cNvGrpSpPr>
                    <a:grpSpLocks/>
                  </p:cNvGrpSpPr>
                  <p:nvPr/>
                </p:nvGrpSpPr>
                <p:grpSpPr bwMode="auto">
                  <a:xfrm>
                    <a:off x="3011" y="132"/>
                    <a:ext cx="1014" cy="1464"/>
                    <a:chOff x="2937" y="160"/>
                    <a:chExt cx="1014" cy="1464"/>
                  </a:xfrm>
                </p:grpSpPr>
                <p:sp>
                  <p:nvSpPr>
                    <p:cNvPr id="87" name="Freeform 81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2494" y="911"/>
                      <a:ext cx="1156" cy="27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88" name="Freeform 82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3429" y="260"/>
                      <a:ext cx="622" cy="422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60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2805" y="6"/>
                    <a:ext cx="241" cy="1446"/>
                    <a:chOff x="2731" y="34"/>
                    <a:chExt cx="241" cy="1446"/>
                  </a:xfrm>
                </p:grpSpPr>
                <p:sp>
                  <p:nvSpPr>
                    <p:cNvPr id="85" name="Freeform 84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297" y="960"/>
                      <a:ext cx="954" cy="8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86" name="Freeform 85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649" y="222"/>
                      <a:ext cx="511" cy="1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61" name="Group 86"/>
                  <p:cNvGrpSpPr>
                    <a:grpSpLocks/>
                  </p:cNvGrpSpPr>
                  <p:nvPr/>
                </p:nvGrpSpPr>
                <p:grpSpPr bwMode="auto">
                  <a:xfrm>
                    <a:off x="1017" y="1740"/>
                    <a:ext cx="1083" cy="2450"/>
                    <a:chOff x="943" y="1768"/>
                    <a:chExt cx="1083" cy="2450"/>
                  </a:xfrm>
                </p:grpSpPr>
                <p:sp>
                  <p:nvSpPr>
                    <p:cNvPr id="83" name="Freeform 87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1008" y="2475"/>
                      <a:ext cx="1726" cy="31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84" name="Freeform 88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726" y="3511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62" name="Group 89"/>
                  <p:cNvGrpSpPr>
                    <a:grpSpLocks/>
                  </p:cNvGrpSpPr>
                  <p:nvPr/>
                </p:nvGrpSpPr>
                <p:grpSpPr bwMode="auto">
                  <a:xfrm>
                    <a:off x="1529" y="1907"/>
                    <a:ext cx="765" cy="2374"/>
                    <a:chOff x="1455" y="1935"/>
                    <a:chExt cx="765" cy="2374"/>
                  </a:xfrm>
                </p:grpSpPr>
                <p:sp>
                  <p:nvSpPr>
                    <p:cNvPr id="81" name="Freeform 90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67" y="2578"/>
                      <a:ext cx="1595" cy="31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82" name="Freeform 91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72" y="3636"/>
                      <a:ext cx="856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63" name="Group 92"/>
                  <p:cNvGrpSpPr>
                    <a:grpSpLocks/>
                  </p:cNvGrpSpPr>
                  <p:nvPr/>
                </p:nvGrpSpPr>
                <p:grpSpPr bwMode="auto">
                  <a:xfrm rot="88588">
                    <a:off x="2060" y="1957"/>
                    <a:ext cx="460" cy="2332"/>
                    <a:chOff x="1949" y="1984"/>
                    <a:chExt cx="493" cy="2607"/>
                  </a:xfrm>
                </p:grpSpPr>
                <p:sp>
                  <p:nvSpPr>
                    <p:cNvPr id="79" name="Freeform 93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435" y="2690"/>
                      <a:ext cx="1714" cy="30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80" name="Freeform 94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727" y="3895"/>
                      <a:ext cx="918" cy="473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64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3409" y="1688"/>
                    <a:ext cx="1124" cy="2426"/>
                    <a:chOff x="3335" y="1716"/>
                    <a:chExt cx="1124" cy="2426"/>
                  </a:xfrm>
                </p:grpSpPr>
                <p:sp>
                  <p:nvSpPr>
                    <p:cNvPr id="77" name="Freeform 96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2628" y="2423"/>
                      <a:ext cx="1725" cy="31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78" name="Freeform 97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3752" y="3435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65" name="Group 98"/>
                  <p:cNvGrpSpPr>
                    <a:grpSpLocks/>
                  </p:cNvGrpSpPr>
                  <p:nvPr/>
                </p:nvGrpSpPr>
                <p:grpSpPr bwMode="auto">
                  <a:xfrm>
                    <a:off x="3254" y="1839"/>
                    <a:ext cx="883" cy="2423"/>
                    <a:chOff x="3180" y="1867"/>
                    <a:chExt cx="883" cy="2423"/>
                  </a:xfrm>
                </p:grpSpPr>
                <p:sp>
                  <p:nvSpPr>
                    <p:cNvPr id="75" name="Freeform 99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2505" y="2542"/>
                      <a:ext cx="1649" cy="30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76" name="Freeform 100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3388" y="3615"/>
                      <a:ext cx="883" cy="46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66" name="Group 101"/>
                  <p:cNvGrpSpPr>
                    <a:grpSpLocks/>
                  </p:cNvGrpSpPr>
                  <p:nvPr/>
                </p:nvGrpSpPr>
                <p:grpSpPr bwMode="auto">
                  <a:xfrm>
                    <a:off x="3080" y="1954"/>
                    <a:ext cx="622" cy="2387"/>
                    <a:chOff x="3006" y="1982"/>
                    <a:chExt cx="622" cy="2387"/>
                  </a:xfrm>
                </p:grpSpPr>
                <p:sp>
                  <p:nvSpPr>
                    <p:cNvPr id="73" name="Freeform 102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2329" y="2659"/>
                      <a:ext cx="1600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74" name="Freeform 103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3005" y="3746"/>
                      <a:ext cx="860" cy="38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67" name="Group 104"/>
                  <p:cNvGrpSpPr>
                    <a:grpSpLocks/>
                  </p:cNvGrpSpPr>
                  <p:nvPr/>
                </p:nvGrpSpPr>
                <p:grpSpPr bwMode="auto">
                  <a:xfrm>
                    <a:off x="2893" y="2072"/>
                    <a:ext cx="404" cy="2222"/>
                    <a:chOff x="2819" y="2100"/>
                    <a:chExt cx="404" cy="2222"/>
                  </a:xfrm>
                </p:grpSpPr>
                <p:sp>
                  <p:nvSpPr>
                    <p:cNvPr id="71" name="Freeform 105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207" y="2712"/>
                      <a:ext cx="1470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72" name="Freeform 106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636" y="3734"/>
                      <a:ext cx="790" cy="38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68" name="Group 107"/>
                  <p:cNvGrpSpPr>
                    <a:grpSpLocks/>
                  </p:cNvGrpSpPr>
                  <p:nvPr/>
                </p:nvGrpSpPr>
                <p:grpSpPr bwMode="auto">
                  <a:xfrm>
                    <a:off x="2375" y="2105"/>
                    <a:ext cx="426" cy="2185"/>
                    <a:chOff x="2290" y="2133"/>
                    <a:chExt cx="426" cy="2185"/>
                  </a:xfrm>
                </p:grpSpPr>
                <p:sp>
                  <p:nvSpPr>
                    <p:cNvPr id="69" name="Freeform 108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1902" y="2759"/>
                      <a:ext cx="1439" cy="1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70" name="Freeform 109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2052" y="3785"/>
                      <a:ext cx="771" cy="29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ea typeface="+mn-ea"/>
                      </a:endParaRPr>
                    </a:p>
                  </p:txBody>
                </p:sp>
              </p:grpSp>
            </p:grpSp>
          </p:grpSp>
          <p:grpSp>
            <p:nvGrpSpPr>
              <p:cNvPr id="23" name="Group 110"/>
              <p:cNvGrpSpPr>
                <a:grpSpLocks/>
              </p:cNvGrpSpPr>
              <p:nvPr/>
            </p:nvGrpSpPr>
            <p:grpSpPr bwMode="auto">
              <a:xfrm>
                <a:off x="73" y="313"/>
                <a:ext cx="5460" cy="3667"/>
                <a:chOff x="73" y="313"/>
                <a:chExt cx="5460" cy="3667"/>
              </a:xfrm>
            </p:grpSpPr>
            <p:grpSp>
              <p:nvGrpSpPr>
                <p:cNvPr id="24" name="Group 111"/>
                <p:cNvGrpSpPr>
                  <a:grpSpLocks/>
                </p:cNvGrpSpPr>
                <p:nvPr/>
              </p:nvGrpSpPr>
              <p:grpSpPr bwMode="auto">
                <a:xfrm>
                  <a:off x="73" y="313"/>
                  <a:ext cx="5460" cy="3667"/>
                  <a:chOff x="73" y="313"/>
                  <a:chExt cx="5460" cy="3667"/>
                </a:xfrm>
              </p:grpSpPr>
              <p:sp>
                <p:nvSpPr>
                  <p:cNvPr id="26" name="Arc 112"/>
                  <p:cNvSpPr>
                    <a:spLocks/>
                  </p:cNvSpPr>
                  <p:nvPr/>
                </p:nvSpPr>
                <p:spPr bwMode="hidden">
                  <a:xfrm flipV="1">
                    <a:off x="2965" y="454"/>
                    <a:ext cx="2568" cy="2049"/>
                  </a:xfrm>
                  <a:custGeom>
                    <a:avLst/>
                    <a:gdLst>
                      <a:gd name="G0" fmla="+- 17826 0 0"/>
                      <a:gd name="G1" fmla="+- 0 0 0"/>
                      <a:gd name="G2" fmla="+- 21600 0 0"/>
                      <a:gd name="T0" fmla="*/ 36729 w 36729"/>
                      <a:gd name="T1" fmla="*/ 10451 h 21600"/>
                      <a:gd name="T2" fmla="*/ 0 w 36729"/>
                      <a:gd name="T3" fmla="*/ 12197 h 21600"/>
                      <a:gd name="T4" fmla="*/ 17826 w 36729"/>
                      <a:gd name="T5" fmla="*/ 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729" h="21600" fill="none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</a:path>
                      <a:path w="36729" h="21600" stroke="0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  <a:lnTo>
                          <a:pt x="17826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27" name="Arc 113"/>
                  <p:cNvSpPr>
                    <a:spLocks/>
                  </p:cNvSpPr>
                  <p:nvPr/>
                </p:nvSpPr>
                <p:spPr bwMode="hidden">
                  <a:xfrm flipH="1">
                    <a:off x="387" y="1602"/>
                    <a:ext cx="2017" cy="2378"/>
                  </a:xfrm>
                  <a:custGeom>
                    <a:avLst/>
                    <a:gdLst>
                      <a:gd name="G0" fmla="+- 8873 0 0"/>
                      <a:gd name="G1" fmla="+- 21600 0 0"/>
                      <a:gd name="G2" fmla="+- 21600 0 0"/>
                      <a:gd name="T0" fmla="*/ 0 w 30473"/>
                      <a:gd name="T1" fmla="*/ 1907 h 22305"/>
                      <a:gd name="T2" fmla="*/ 30462 w 30473"/>
                      <a:gd name="T3" fmla="*/ 22305 h 22305"/>
                      <a:gd name="T4" fmla="*/ 8873 w 30473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0473" h="22305" fill="none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</a:path>
                      <a:path w="30473" h="22305" stroke="0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  <a:lnTo>
                          <a:pt x="8873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28" name="Arc 114"/>
                  <p:cNvSpPr>
                    <a:spLocks/>
                  </p:cNvSpPr>
                  <p:nvPr/>
                </p:nvSpPr>
                <p:spPr bwMode="hidden">
                  <a:xfrm>
                    <a:off x="3028" y="1180"/>
                    <a:ext cx="1426" cy="2381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4812"/>
                      <a:gd name="T1" fmla="*/ 4512 h 22305"/>
                      <a:gd name="T2" fmla="*/ 34801 w 34812"/>
                      <a:gd name="T3" fmla="*/ 22305 h 22305"/>
                      <a:gd name="T4" fmla="*/ 13212 w 34812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4812" h="22305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</a:path>
                      <a:path w="34812" h="22305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29" name="Arc 115"/>
                  <p:cNvSpPr>
                    <a:spLocks/>
                  </p:cNvSpPr>
                  <p:nvPr/>
                </p:nvSpPr>
                <p:spPr bwMode="hidden">
                  <a:xfrm flipH="1">
                    <a:off x="73" y="812"/>
                    <a:ext cx="2541" cy="2381"/>
                  </a:xfrm>
                  <a:custGeom>
                    <a:avLst/>
                    <a:gdLst>
                      <a:gd name="G0" fmla="+- 15230 0 0"/>
                      <a:gd name="G1" fmla="+- 21600 0 0"/>
                      <a:gd name="G2" fmla="+- 21600 0 0"/>
                      <a:gd name="T0" fmla="*/ 0 w 36830"/>
                      <a:gd name="T1" fmla="*/ 6283 h 22305"/>
                      <a:gd name="T2" fmla="*/ 36819 w 36830"/>
                      <a:gd name="T3" fmla="*/ 22305 h 22305"/>
                      <a:gd name="T4" fmla="*/ 15230 w 36830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830" h="22305" fill="none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</a:path>
                      <a:path w="36830" h="22305" stroke="0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  <a:lnTo>
                          <a:pt x="15230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30" name="Arc 116"/>
                  <p:cNvSpPr>
                    <a:spLocks/>
                  </p:cNvSpPr>
                  <p:nvPr/>
                </p:nvSpPr>
                <p:spPr bwMode="hidden">
                  <a:xfrm flipH="1">
                    <a:off x="789" y="313"/>
                    <a:ext cx="1851" cy="2304"/>
                  </a:xfrm>
                  <a:custGeom>
                    <a:avLst/>
                    <a:gdLst>
                      <a:gd name="G0" fmla="+- 18231 0 0"/>
                      <a:gd name="G1" fmla="+- 21600 0 0"/>
                      <a:gd name="G2" fmla="+- 21600 0 0"/>
                      <a:gd name="T0" fmla="*/ 0 w 31881"/>
                      <a:gd name="T1" fmla="*/ 10016 h 21600"/>
                      <a:gd name="T2" fmla="*/ 31881 w 31881"/>
                      <a:gd name="T3" fmla="*/ 4860 h 21600"/>
                      <a:gd name="T4" fmla="*/ 18231 w 31881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881" h="21600" fill="none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</a:path>
                      <a:path w="31881" h="21600" stroke="0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  <a:lnTo>
                          <a:pt x="18231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31" name="Arc 117"/>
                  <p:cNvSpPr>
                    <a:spLocks/>
                  </p:cNvSpPr>
                  <p:nvPr/>
                </p:nvSpPr>
                <p:spPr bwMode="hidden">
                  <a:xfrm>
                    <a:off x="2763" y="1281"/>
                    <a:ext cx="763" cy="2304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1146"/>
                      <a:gd name="T1" fmla="*/ 4512 h 21600"/>
                      <a:gd name="T2" fmla="*/ 31146 w 31146"/>
                      <a:gd name="T3" fmla="*/ 9561 h 21600"/>
                      <a:gd name="T4" fmla="*/ 13212 w 31146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146" h="21600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</a:path>
                      <a:path w="31146" h="21600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32" name="Freeform 118"/>
                  <p:cNvSpPr>
                    <a:spLocks/>
                  </p:cNvSpPr>
                  <p:nvPr/>
                </p:nvSpPr>
                <p:spPr bwMode="hidden">
                  <a:xfrm flipH="1">
                    <a:off x="1799" y="436"/>
                    <a:ext cx="418" cy="1524"/>
                  </a:xfrm>
                  <a:custGeom>
                    <a:avLst/>
                    <a:gdLst/>
                    <a:ahLst/>
                    <a:cxnLst>
                      <a:cxn ang="0">
                        <a:pos x="0" y="64"/>
                      </a:cxn>
                      <a:cxn ang="0">
                        <a:pos x="240" y="16"/>
                      </a:cxn>
                      <a:cxn ang="0">
                        <a:pos x="96" y="160"/>
                      </a:cxn>
                      <a:cxn ang="0">
                        <a:pos x="336" y="160"/>
                      </a:cxn>
                      <a:cxn ang="0">
                        <a:pos x="192" y="304"/>
                      </a:cxn>
                      <a:cxn ang="0">
                        <a:pos x="384" y="352"/>
                      </a:cxn>
                      <a:cxn ang="0">
                        <a:pos x="288" y="448"/>
                      </a:cxn>
                      <a:cxn ang="0">
                        <a:pos x="480" y="496"/>
                      </a:cxn>
                      <a:cxn ang="0">
                        <a:pos x="384" y="592"/>
                      </a:cxn>
                      <a:cxn ang="0">
                        <a:pos x="528" y="640"/>
                      </a:cxn>
                      <a:cxn ang="0">
                        <a:pos x="480" y="736"/>
                      </a:cxn>
                      <a:cxn ang="0">
                        <a:pos x="576" y="832"/>
                      </a:cxn>
                      <a:cxn ang="0">
                        <a:pos x="576" y="928"/>
                      </a:cxn>
                      <a:cxn ang="0">
                        <a:pos x="672" y="1072"/>
                      </a:cxn>
                      <a:cxn ang="0">
                        <a:pos x="624" y="1216"/>
                      </a:cxn>
                      <a:cxn ang="0">
                        <a:pos x="720" y="1312"/>
                      </a:cxn>
                      <a:cxn ang="0">
                        <a:pos x="672" y="1456"/>
                      </a:cxn>
                      <a:cxn ang="0">
                        <a:pos x="720" y="1600"/>
                      </a:cxn>
                      <a:cxn ang="0">
                        <a:pos x="672" y="1696"/>
                      </a:cxn>
                      <a:cxn ang="0">
                        <a:pos x="768" y="1840"/>
                      </a:cxn>
                      <a:cxn ang="0">
                        <a:pos x="720" y="1984"/>
                      </a:cxn>
                      <a:cxn ang="0">
                        <a:pos x="768" y="2176"/>
                      </a:cxn>
                      <a:cxn ang="0">
                        <a:pos x="720" y="2224"/>
                      </a:cxn>
                      <a:cxn ang="0">
                        <a:pos x="768" y="2368"/>
                      </a:cxn>
                    </a:cxnLst>
                    <a:rect l="0" t="0" r="r" b="b"/>
                    <a:pathLst>
                      <a:path w="776" h="2368">
                        <a:moveTo>
                          <a:pt x="0" y="64"/>
                        </a:moveTo>
                        <a:cubicBezTo>
                          <a:pt x="112" y="32"/>
                          <a:pt x="224" y="0"/>
                          <a:pt x="240" y="16"/>
                        </a:cubicBezTo>
                        <a:cubicBezTo>
                          <a:pt x="256" y="32"/>
                          <a:pt x="80" y="136"/>
                          <a:pt x="96" y="160"/>
                        </a:cubicBezTo>
                        <a:cubicBezTo>
                          <a:pt x="112" y="184"/>
                          <a:pt x="320" y="136"/>
                          <a:pt x="336" y="160"/>
                        </a:cubicBezTo>
                        <a:cubicBezTo>
                          <a:pt x="352" y="184"/>
                          <a:pt x="184" y="272"/>
                          <a:pt x="192" y="304"/>
                        </a:cubicBezTo>
                        <a:cubicBezTo>
                          <a:pt x="200" y="336"/>
                          <a:pt x="368" y="328"/>
                          <a:pt x="384" y="352"/>
                        </a:cubicBezTo>
                        <a:cubicBezTo>
                          <a:pt x="400" y="376"/>
                          <a:pt x="272" y="424"/>
                          <a:pt x="288" y="448"/>
                        </a:cubicBezTo>
                        <a:cubicBezTo>
                          <a:pt x="304" y="472"/>
                          <a:pt x="464" y="472"/>
                          <a:pt x="480" y="496"/>
                        </a:cubicBezTo>
                        <a:cubicBezTo>
                          <a:pt x="496" y="520"/>
                          <a:pt x="376" y="568"/>
                          <a:pt x="384" y="592"/>
                        </a:cubicBezTo>
                        <a:cubicBezTo>
                          <a:pt x="392" y="616"/>
                          <a:pt x="512" y="616"/>
                          <a:pt x="528" y="640"/>
                        </a:cubicBezTo>
                        <a:cubicBezTo>
                          <a:pt x="544" y="664"/>
                          <a:pt x="472" y="704"/>
                          <a:pt x="480" y="736"/>
                        </a:cubicBezTo>
                        <a:cubicBezTo>
                          <a:pt x="488" y="768"/>
                          <a:pt x="560" y="800"/>
                          <a:pt x="576" y="832"/>
                        </a:cubicBezTo>
                        <a:cubicBezTo>
                          <a:pt x="592" y="864"/>
                          <a:pt x="560" y="888"/>
                          <a:pt x="576" y="928"/>
                        </a:cubicBezTo>
                        <a:cubicBezTo>
                          <a:pt x="592" y="968"/>
                          <a:pt x="664" y="1024"/>
                          <a:pt x="672" y="1072"/>
                        </a:cubicBezTo>
                        <a:cubicBezTo>
                          <a:pt x="680" y="1120"/>
                          <a:pt x="616" y="1176"/>
                          <a:pt x="624" y="1216"/>
                        </a:cubicBezTo>
                        <a:cubicBezTo>
                          <a:pt x="632" y="1256"/>
                          <a:pt x="712" y="1272"/>
                          <a:pt x="720" y="1312"/>
                        </a:cubicBezTo>
                        <a:cubicBezTo>
                          <a:pt x="728" y="1352"/>
                          <a:pt x="672" y="1408"/>
                          <a:pt x="672" y="1456"/>
                        </a:cubicBezTo>
                        <a:cubicBezTo>
                          <a:pt x="672" y="1504"/>
                          <a:pt x="720" y="1560"/>
                          <a:pt x="720" y="1600"/>
                        </a:cubicBezTo>
                        <a:cubicBezTo>
                          <a:pt x="720" y="1640"/>
                          <a:pt x="664" y="1656"/>
                          <a:pt x="672" y="1696"/>
                        </a:cubicBezTo>
                        <a:cubicBezTo>
                          <a:pt x="680" y="1736"/>
                          <a:pt x="760" y="1792"/>
                          <a:pt x="768" y="1840"/>
                        </a:cubicBezTo>
                        <a:cubicBezTo>
                          <a:pt x="776" y="1888"/>
                          <a:pt x="720" y="1928"/>
                          <a:pt x="720" y="1984"/>
                        </a:cubicBezTo>
                        <a:cubicBezTo>
                          <a:pt x="720" y="2040"/>
                          <a:pt x="768" y="2136"/>
                          <a:pt x="768" y="2176"/>
                        </a:cubicBezTo>
                        <a:cubicBezTo>
                          <a:pt x="768" y="2216"/>
                          <a:pt x="720" y="2192"/>
                          <a:pt x="720" y="2224"/>
                        </a:cubicBezTo>
                        <a:cubicBezTo>
                          <a:pt x="720" y="2256"/>
                          <a:pt x="744" y="2312"/>
                          <a:pt x="768" y="2368"/>
                        </a:cubicBezTo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sp>
              <p:nvSpPr>
                <p:cNvPr id="25" name="Freeform 119"/>
                <p:cNvSpPr>
                  <a:spLocks/>
                </p:cNvSpPr>
                <p:nvPr/>
              </p:nvSpPr>
              <p:spPr bwMode="hidden">
                <a:xfrm rot="20253369">
                  <a:off x="3279" y="1530"/>
                  <a:ext cx="443" cy="837"/>
                </a:xfrm>
                <a:custGeom>
                  <a:avLst/>
                  <a:gdLst/>
                  <a:ahLst/>
                  <a:cxnLst>
                    <a:cxn ang="0">
                      <a:pos x="0" y="64"/>
                    </a:cxn>
                    <a:cxn ang="0">
                      <a:pos x="240" y="16"/>
                    </a:cxn>
                    <a:cxn ang="0">
                      <a:pos x="96" y="160"/>
                    </a:cxn>
                    <a:cxn ang="0">
                      <a:pos x="336" y="160"/>
                    </a:cxn>
                    <a:cxn ang="0">
                      <a:pos x="192" y="304"/>
                    </a:cxn>
                    <a:cxn ang="0">
                      <a:pos x="384" y="352"/>
                    </a:cxn>
                    <a:cxn ang="0">
                      <a:pos x="288" y="448"/>
                    </a:cxn>
                    <a:cxn ang="0">
                      <a:pos x="480" y="496"/>
                    </a:cxn>
                    <a:cxn ang="0">
                      <a:pos x="384" y="592"/>
                    </a:cxn>
                    <a:cxn ang="0">
                      <a:pos x="528" y="640"/>
                    </a:cxn>
                    <a:cxn ang="0">
                      <a:pos x="480" y="736"/>
                    </a:cxn>
                    <a:cxn ang="0">
                      <a:pos x="576" y="832"/>
                    </a:cxn>
                    <a:cxn ang="0">
                      <a:pos x="576" y="928"/>
                    </a:cxn>
                    <a:cxn ang="0">
                      <a:pos x="672" y="1072"/>
                    </a:cxn>
                    <a:cxn ang="0">
                      <a:pos x="624" y="1216"/>
                    </a:cxn>
                    <a:cxn ang="0">
                      <a:pos x="720" y="1312"/>
                    </a:cxn>
                    <a:cxn ang="0">
                      <a:pos x="672" y="1456"/>
                    </a:cxn>
                    <a:cxn ang="0">
                      <a:pos x="720" y="1600"/>
                    </a:cxn>
                    <a:cxn ang="0">
                      <a:pos x="672" y="1696"/>
                    </a:cxn>
                    <a:cxn ang="0">
                      <a:pos x="768" y="1840"/>
                    </a:cxn>
                    <a:cxn ang="0">
                      <a:pos x="720" y="1984"/>
                    </a:cxn>
                    <a:cxn ang="0">
                      <a:pos x="768" y="2176"/>
                    </a:cxn>
                    <a:cxn ang="0">
                      <a:pos x="720" y="2224"/>
                    </a:cxn>
                    <a:cxn ang="0">
                      <a:pos x="768" y="2368"/>
                    </a:cxn>
                  </a:cxnLst>
                  <a:rect l="0" t="0" r="r" b="b"/>
                  <a:pathLst>
                    <a:path w="776" h="2368">
                      <a:moveTo>
                        <a:pt x="0" y="64"/>
                      </a:moveTo>
                      <a:cubicBezTo>
                        <a:pt x="112" y="32"/>
                        <a:pt x="224" y="0"/>
                        <a:pt x="240" y="16"/>
                      </a:cubicBezTo>
                      <a:cubicBezTo>
                        <a:pt x="256" y="32"/>
                        <a:pt x="80" y="136"/>
                        <a:pt x="96" y="160"/>
                      </a:cubicBezTo>
                      <a:cubicBezTo>
                        <a:pt x="112" y="184"/>
                        <a:pt x="320" y="136"/>
                        <a:pt x="336" y="160"/>
                      </a:cubicBezTo>
                      <a:cubicBezTo>
                        <a:pt x="352" y="184"/>
                        <a:pt x="184" y="272"/>
                        <a:pt x="192" y="304"/>
                      </a:cubicBezTo>
                      <a:cubicBezTo>
                        <a:pt x="200" y="336"/>
                        <a:pt x="368" y="328"/>
                        <a:pt x="384" y="352"/>
                      </a:cubicBezTo>
                      <a:cubicBezTo>
                        <a:pt x="400" y="376"/>
                        <a:pt x="272" y="424"/>
                        <a:pt x="288" y="448"/>
                      </a:cubicBezTo>
                      <a:cubicBezTo>
                        <a:pt x="304" y="472"/>
                        <a:pt x="464" y="472"/>
                        <a:pt x="480" y="496"/>
                      </a:cubicBezTo>
                      <a:cubicBezTo>
                        <a:pt x="496" y="520"/>
                        <a:pt x="376" y="568"/>
                        <a:pt x="384" y="592"/>
                      </a:cubicBezTo>
                      <a:cubicBezTo>
                        <a:pt x="392" y="616"/>
                        <a:pt x="512" y="616"/>
                        <a:pt x="528" y="640"/>
                      </a:cubicBezTo>
                      <a:cubicBezTo>
                        <a:pt x="544" y="664"/>
                        <a:pt x="472" y="704"/>
                        <a:pt x="480" y="736"/>
                      </a:cubicBezTo>
                      <a:cubicBezTo>
                        <a:pt x="488" y="768"/>
                        <a:pt x="560" y="800"/>
                        <a:pt x="576" y="832"/>
                      </a:cubicBezTo>
                      <a:cubicBezTo>
                        <a:pt x="592" y="864"/>
                        <a:pt x="560" y="888"/>
                        <a:pt x="576" y="928"/>
                      </a:cubicBezTo>
                      <a:cubicBezTo>
                        <a:pt x="592" y="968"/>
                        <a:pt x="664" y="1024"/>
                        <a:pt x="672" y="1072"/>
                      </a:cubicBezTo>
                      <a:cubicBezTo>
                        <a:pt x="680" y="1120"/>
                        <a:pt x="616" y="1176"/>
                        <a:pt x="624" y="1216"/>
                      </a:cubicBezTo>
                      <a:cubicBezTo>
                        <a:pt x="632" y="1256"/>
                        <a:pt x="712" y="1272"/>
                        <a:pt x="720" y="1312"/>
                      </a:cubicBezTo>
                      <a:cubicBezTo>
                        <a:pt x="728" y="1352"/>
                        <a:pt x="672" y="1408"/>
                        <a:pt x="672" y="1456"/>
                      </a:cubicBezTo>
                      <a:cubicBezTo>
                        <a:pt x="672" y="1504"/>
                        <a:pt x="720" y="1560"/>
                        <a:pt x="720" y="1600"/>
                      </a:cubicBezTo>
                      <a:cubicBezTo>
                        <a:pt x="720" y="1640"/>
                        <a:pt x="664" y="1656"/>
                        <a:pt x="672" y="1696"/>
                      </a:cubicBezTo>
                      <a:cubicBezTo>
                        <a:pt x="680" y="1736"/>
                        <a:pt x="760" y="1792"/>
                        <a:pt x="768" y="1840"/>
                      </a:cubicBezTo>
                      <a:cubicBezTo>
                        <a:pt x="776" y="1888"/>
                        <a:pt x="720" y="1928"/>
                        <a:pt x="720" y="1984"/>
                      </a:cubicBezTo>
                      <a:cubicBezTo>
                        <a:pt x="720" y="2040"/>
                        <a:pt x="768" y="2136"/>
                        <a:pt x="768" y="2176"/>
                      </a:cubicBezTo>
                      <a:cubicBezTo>
                        <a:pt x="768" y="2216"/>
                        <a:pt x="720" y="2192"/>
                        <a:pt x="720" y="2224"/>
                      </a:cubicBezTo>
                      <a:cubicBezTo>
                        <a:pt x="720" y="2256"/>
                        <a:pt x="744" y="2312"/>
                        <a:pt x="768" y="2368"/>
                      </a:cubicBezTo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</p:grpSp>
        </p:grpSp>
        <p:grpSp>
          <p:nvGrpSpPr>
            <p:cNvPr id="7" name="Group 120"/>
            <p:cNvGrpSpPr>
              <a:grpSpLocks/>
            </p:cNvGrpSpPr>
            <p:nvPr/>
          </p:nvGrpSpPr>
          <p:grpSpPr bwMode="auto">
            <a:xfrm>
              <a:off x="1476" y="461"/>
              <a:ext cx="4040" cy="2966"/>
              <a:chOff x="210" y="337"/>
              <a:chExt cx="5198" cy="3818"/>
            </a:xfrm>
          </p:grpSpPr>
          <p:sp>
            <p:nvSpPr>
              <p:cNvPr id="8" name="Freeform 121"/>
              <p:cNvSpPr>
                <a:spLocks/>
              </p:cNvSpPr>
              <p:nvPr/>
            </p:nvSpPr>
            <p:spPr bwMode="hidden">
              <a:xfrm flipH="1">
                <a:off x="1934" y="2382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9" name="Arc 122"/>
              <p:cNvSpPr>
                <a:spLocks/>
              </p:cNvSpPr>
              <p:nvPr/>
            </p:nvSpPr>
            <p:spPr bwMode="hidden">
              <a:xfrm flipH="1">
                <a:off x="1054" y="1851"/>
                <a:ext cx="2122" cy="2304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0" name="Arc 123"/>
              <p:cNvSpPr>
                <a:spLocks/>
              </p:cNvSpPr>
              <p:nvPr/>
            </p:nvSpPr>
            <p:spPr bwMode="hidden">
              <a:xfrm flipH="1">
                <a:off x="1266" y="1480"/>
                <a:ext cx="1244" cy="2379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1" name="Arc 124"/>
              <p:cNvSpPr>
                <a:spLocks/>
              </p:cNvSpPr>
              <p:nvPr/>
            </p:nvSpPr>
            <p:spPr bwMode="hidden">
              <a:xfrm flipH="1">
                <a:off x="210" y="1169"/>
                <a:ext cx="2376" cy="2379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2" name="Arc 125"/>
              <p:cNvSpPr>
                <a:spLocks/>
              </p:cNvSpPr>
              <p:nvPr/>
            </p:nvSpPr>
            <p:spPr bwMode="hidden">
              <a:xfrm>
                <a:off x="2840" y="1503"/>
                <a:ext cx="381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3" name="Arc 126"/>
              <p:cNvSpPr>
                <a:spLocks/>
              </p:cNvSpPr>
              <p:nvPr/>
            </p:nvSpPr>
            <p:spPr bwMode="hidden">
              <a:xfrm>
                <a:off x="2940" y="1492"/>
                <a:ext cx="1004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" name="Freeform 127"/>
              <p:cNvSpPr>
                <a:spLocks/>
              </p:cNvSpPr>
              <p:nvPr/>
            </p:nvSpPr>
            <p:spPr bwMode="hidden">
              <a:xfrm>
                <a:off x="3300" y="2635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5" name="Freeform 128"/>
              <p:cNvSpPr>
                <a:spLocks/>
              </p:cNvSpPr>
              <p:nvPr/>
            </p:nvSpPr>
            <p:spPr bwMode="hidden">
              <a:xfrm rot="19660755" flipV="1">
                <a:off x="2547" y="2149"/>
                <a:ext cx="441" cy="83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6" name="Freeform 129"/>
              <p:cNvSpPr>
                <a:spLocks/>
              </p:cNvSpPr>
              <p:nvPr/>
            </p:nvSpPr>
            <p:spPr bwMode="hidden">
              <a:xfrm flipH="1">
                <a:off x="489" y="2503"/>
                <a:ext cx="1085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7" name="Freeform 130"/>
              <p:cNvSpPr>
                <a:spLocks/>
              </p:cNvSpPr>
              <p:nvPr/>
            </p:nvSpPr>
            <p:spPr bwMode="hidden">
              <a:xfrm flipH="1">
                <a:off x="1000" y="893"/>
                <a:ext cx="696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8" name="Freeform 131"/>
              <p:cNvSpPr>
                <a:spLocks/>
              </p:cNvSpPr>
              <p:nvPr/>
            </p:nvSpPr>
            <p:spPr bwMode="hidden">
              <a:xfrm>
                <a:off x="4401" y="2279"/>
                <a:ext cx="1007" cy="160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9" name="Freeform 132"/>
              <p:cNvSpPr>
                <a:spLocks/>
              </p:cNvSpPr>
              <p:nvPr/>
            </p:nvSpPr>
            <p:spPr bwMode="hidden">
              <a:xfrm>
                <a:off x="3878" y="1470"/>
                <a:ext cx="1518" cy="106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0" name="Freeform 133"/>
              <p:cNvSpPr>
                <a:spLocks/>
              </p:cNvSpPr>
              <p:nvPr/>
            </p:nvSpPr>
            <p:spPr bwMode="hidden">
              <a:xfrm>
                <a:off x="3934" y="337"/>
                <a:ext cx="664" cy="143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1" name="Freeform 134"/>
              <p:cNvSpPr>
                <a:spLocks/>
              </p:cNvSpPr>
              <p:nvPr/>
            </p:nvSpPr>
            <p:spPr bwMode="hidden">
              <a:xfrm rot="1346631" flipH="1">
                <a:off x="1702" y="1506"/>
                <a:ext cx="440" cy="83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</p:grpSp>
      </p:grpSp>
      <p:sp>
        <p:nvSpPr>
          <p:cNvPr id="1416327" name="Rectangle 13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7213"/>
            <a:ext cx="7772400" cy="162718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16328" name="Rectangle 13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7" name="Rectangle 13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8" name="Rectangle 1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9" name="Rectangle 1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94C081-74D1-41B9-8F27-18D05A9D7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384E6-FD72-477E-8E2D-8F5A5DE3DE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5764E2-212A-4AAA-AAE4-842D672989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F638E0-EA6B-4728-B0EC-8E037023F4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72B5A1-2054-4A44-80D0-A1BB18C40B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EB320D-6B68-4B80-9ECC-69B1C3E983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D1014-CC49-450C-A2CB-9FB64CDF77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DA7675-6C63-403A-AC02-3198BC862F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2D341A-3D06-442E-8D2E-CBBD6AB2C0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D47E8E-3270-42C9-9ADE-5354D3B388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E8AF44-1212-440E-BD8A-72E34EF37B2D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8E9D5B-CED9-4C9C-9C17-732285B474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1625"/>
            <a:ext cx="1943100" cy="57943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1625"/>
            <a:ext cx="5676900" cy="57943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209467-2454-4553-937E-5CE2F6C59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sp>
        <p:nvSpPr>
          <p:cNvPr id="27659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27660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3C3877-3C71-4D7F-A512-0C90E17B45E5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387E50-782D-4041-8A50-A47FCA1B89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05E04-1E9C-4467-AFD0-06CBA299FD53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22021A-362A-42FC-BB73-51C0D1A6D8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FD9F9F-594B-495E-A86D-2D210B363AC0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0C8D43-AB5B-4E6A-A4E1-0A2D3C9BD9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A64892-D80F-4BE3-98E9-0EBA33063AFF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E3539-318C-44DF-90FC-40E0BFD52E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F054A3-320A-4285-950C-979C143650DC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FCB78B-2E84-4FDA-BA65-2B2EC36E8E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E25C6-196B-401A-888B-AFA2B2C27F60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B48F9A-B821-4BA4-BAA3-B85D3CCFAE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67C651-F110-4CAF-AF8C-82DC65EFE17E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19BB06-D3CA-408B-ABDE-34BFC5E794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F5E0C5-0CC6-4D87-8674-ABE5876C5BF1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204E02-A593-47C6-8DE1-933AF6C6BB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839734-2984-433A-95A9-65BB8473D5D5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FC651-511A-406E-80CE-1BAC5BB19C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74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9.xml"/><Relationship Id="rId1" Type="http://schemas.openxmlformats.org/officeDocument/2006/relationships/slideLayout" Target="../slideLayouts/slideLayout168.xml"/><Relationship Id="rId6" Type="http://schemas.openxmlformats.org/officeDocument/2006/relationships/slideLayout" Target="../slideLayouts/slideLayout173.xml"/><Relationship Id="rId11" Type="http://schemas.openxmlformats.org/officeDocument/2006/relationships/slideLayout" Target="../slideLayouts/slideLayout178.xml"/><Relationship Id="rId5" Type="http://schemas.openxmlformats.org/officeDocument/2006/relationships/slideLayout" Target="../slideLayouts/slideLayout172.xml"/><Relationship Id="rId10" Type="http://schemas.openxmlformats.org/officeDocument/2006/relationships/slideLayout" Target="../slideLayouts/slideLayout177.xml"/><Relationship Id="rId4" Type="http://schemas.openxmlformats.org/officeDocument/2006/relationships/slideLayout" Target="../slideLayouts/slideLayout171.xml"/><Relationship Id="rId9" Type="http://schemas.openxmlformats.org/officeDocument/2006/relationships/slideLayout" Target="../slideLayouts/slideLayout176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6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181.xml"/><Relationship Id="rId7" Type="http://schemas.openxmlformats.org/officeDocument/2006/relationships/slideLayout" Target="../slideLayouts/slideLayout185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80.xml"/><Relationship Id="rId1" Type="http://schemas.openxmlformats.org/officeDocument/2006/relationships/slideLayout" Target="../slideLayouts/slideLayout179.xml"/><Relationship Id="rId6" Type="http://schemas.openxmlformats.org/officeDocument/2006/relationships/slideLayout" Target="../slideLayouts/slideLayout184.xml"/><Relationship Id="rId11" Type="http://schemas.openxmlformats.org/officeDocument/2006/relationships/slideLayout" Target="../slideLayouts/slideLayout189.xml"/><Relationship Id="rId5" Type="http://schemas.openxmlformats.org/officeDocument/2006/relationships/slideLayout" Target="../slideLayouts/slideLayout183.xml"/><Relationship Id="rId10" Type="http://schemas.openxmlformats.org/officeDocument/2006/relationships/slideLayout" Target="../slideLayouts/slideLayout188.xml"/><Relationship Id="rId4" Type="http://schemas.openxmlformats.org/officeDocument/2006/relationships/slideLayout" Target="../slideLayouts/slideLayout182.xml"/><Relationship Id="rId9" Type="http://schemas.openxmlformats.org/officeDocument/2006/relationships/slideLayout" Target="../slideLayouts/slideLayout18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7.xml"/><Relationship Id="rId3" Type="http://schemas.openxmlformats.org/officeDocument/2006/relationships/slideLayout" Target="../slideLayouts/slideLayout192.xml"/><Relationship Id="rId7" Type="http://schemas.openxmlformats.org/officeDocument/2006/relationships/slideLayout" Target="../slideLayouts/slideLayout196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91.xml"/><Relationship Id="rId1" Type="http://schemas.openxmlformats.org/officeDocument/2006/relationships/slideLayout" Target="../slideLayouts/slideLayout190.xml"/><Relationship Id="rId6" Type="http://schemas.openxmlformats.org/officeDocument/2006/relationships/slideLayout" Target="../slideLayouts/slideLayout195.xml"/><Relationship Id="rId11" Type="http://schemas.openxmlformats.org/officeDocument/2006/relationships/slideLayout" Target="../slideLayouts/slideLayout200.xml"/><Relationship Id="rId5" Type="http://schemas.openxmlformats.org/officeDocument/2006/relationships/slideLayout" Target="../slideLayouts/slideLayout194.xml"/><Relationship Id="rId10" Type="http://schemas.openxmlformats.org/officeDocument/2006/relationships/slideLayout" Target="../slideLayouts/slideLayout199.xml"/><Relationship Id="rId4" Type="http://schemas.openxmlformats.org/officeDocument/2006/relationships/slideLayout" Target="../slideLayouts/slideLayout193.xml"/><Relationship Id="rId9" Type="http://schemas.openxmlformats.org/officeDocument/2006/relationships/slideLayout" Target="../slideLayouts/slideLayout198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003399"/>
            </a:gs>
            <a:gs pos="100000">
              <a:srgbClr val="0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03811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03812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sp>
        <p:nvSpPr>
          <p:cNvPr id="503813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503815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503817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03818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03819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03820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03821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</p:grpSp>
        <p:sp>
          <p:nvSpPr>
            <p:cNvPr id="503822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503824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03825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03826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03827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03828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03829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sp>
        <p:nvSpPr>
          <p:cNvPr id="503830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503832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200">
                <a:effectLst>
                  <a:outerShdw blurRad="38100" dist="38100" dir="2700000" algn="tl">
                    <a:srgbClr val="463416"/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160B08F5-D6AE-41F7-8092-C8BD3C8911DC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03833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effectLst>
                  <a:outerShdw blurRad="38100" dist="38100" dir="2700000" algn="tl">
                    <a:srgbClr val="463416"/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3834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effectLst>
                  <a:outerShdw blurRad="38100" dist="38100" dir="2700000" algn="tl">
                    <a:srgbClr val="463416"/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0EBD82F4-945E-4142-B972-2C59F96194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298" r:id="rId1"/>
    <p:sldLayoutId id="2147485118" r:id="rId2"/>
    <p:sldLayoutId id="2147485119" r:id="rId3"/>
    <p:sldLayoutId id="2147485120" r:id="rId4"/>
    <p:sldLayoutId id="2147485121" r:id="rId5"/>
    <p:sldLayoutId id="2147485122" r:id="rId6"/>
    <p:sldLayoutId id="2147485123" r:id="rId7"/>
    <p:sldLayoutId id="2147485124" r:id="rId8"/>
    <p:sldLayoutId id="2147485125" r:id="rId9"/>
    <p:sldLayoutId id="2147485126" r:id="rId10"/>
    <p:sldLayoutId id="2147485127" r:id="rId11"/>
    <p:sldLayoutId id="214748512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新細明體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3810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0243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752600"/>
            <a:ext cx="8540750" cy="427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1740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172200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740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722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740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72200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fld id="{B3DA9844-C3C6-4F1A-B9EB-1376CC1A756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06" r:id="rId1"/>
    <p:sldLayoutId id="2147485211" r:id="rId2"/>
    <p:sldLayoutId id="2147485212" r:id="rId3"/>
    <p:sldLayoutId id="2147485213" r:id="rId4"/>
    <p:sldLayoutId id="2147485214" r:id="rId5"/>
    <p:sldLayoutId id="2147485215" r:id="rId6"/>
    <p:sldLayoutId id="2147485216" r:id="rId7"/>
    <p:sldLayoutId id="2147485217" r:id="rId8"/>
    <p:sldLayoutId id="2147485218" r:id="rId9"/>
    <p:sldLayoutId id="2147485219" r:id="rId10"/>
    <p:sldLayoutId id="214748522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5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833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fld id="{329DF81F-9588-4332-B09F-5200493988E6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21" r:id="rId1"/>
    <p:sldLayoutId id="2147485222" r:id="rId2"/>
    <p:sldLayoutId id="2147485223" r:id="rId3"/>
    <p:sldLayoutId id="2147485224" r:id="rId4"/>
    <p:sldLayoutId id="2147485225" r:id="rId5"/>
    <p:sldLayoutId id="2147485226" r:id="rId6"/>
    <p:sldLayoutId id="2147485227" r:id="rId7"/>
    <p:sldLayoutId id="2147485228" r:id="rId8"/>
    <p:sldLayoutId id="2147485229" r:id="rId9"/>
    <p:sldLayoutId id="2147485230" r:id="rId10"/>
    <p:sldLayoutId id="214748523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1966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966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966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fld id="{056C11CE-5B72-4A48-A156-0204CC0F6EE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32" r:id="rId1"/>
    <p:sldLayoutId id="2147485233" r:id="rId2"/>
    <p:sldLayoutId id="2147485234" r:id="rId3"/>
    <p:sldLayoutId id="2147485235" r:id="rId4"/>
    <p:sldLayoutId id="2147485236" r:id="rId5"/>
    <p:sldLayoutId id="2147485237" r:id="rId6"/>
    <p:sldLayoutId id="2147485238" r:id="rId7"/>
    <p:sldLayoutId id="2147485239" r:id="rId8"/>
    <p:sldLayoutId id="2147485240" r:id="rId9"/>
    <p:sldLayoutId id="2147485241" r:id="rId10"/>
    <p:sldLayoutId id="214748524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497667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97668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sp>
        <p:nvSpPr>
          <p:cNvPr id="497669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grpSp>
        <p:nvGrpSpPr>
          <p:cNvPr id="13316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497671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grpSp>
          <p:nvGrpSpPr>
            <p:cNvPr id="1333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497673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497674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497675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497676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497677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</p:grpSp>
        <p:sp>
          <p:nvSpPr>
            <p:cNvPr id="497678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grpSp>
        <p:nvGrpSpPr>
          <p:cNvPr id="133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497680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97681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97682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97683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97684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97685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sp>
        <p:nvSpPr>
          <p:cNvPr id="497686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3319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497688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97689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97690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C490A4D4-7088-46B8-A182-650B98D5707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307" r:id="rId1"/>
    <p:sldLayoutId id="2147485243" r:id="rId2"/>
    <p:sldLayoutId id="2147485244" r:id="rId3"/>
    <p:sldLayoutId id="2147485245" r:id="rId4"/>
    <p:sldLayoutId id="2147485246" r:id="rId5"/>
    <p:sldLayoutId id="2147485247" r:id="rId6"/>
    <p:sldLayoutId id="2147485248" r:id="rId7"/>
    <p:sldLayoutId id="2147485249" r:id="rId8"/>
    <p:sldLayoutId id="2147485250" r:id="rId9"/>
    <p:sldLayoutId id="2147485251" r:id="rId10"/>
    <p:sldLayoutId id="214748525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545795" name="Rectangle 3"/>
            <p:cNvSpPr>
              <a:spLocks noChangeArrowheads="1"/>
            </p:cNvSpPr>
            <p:nvPr userDrawn="1"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796" name="Oval 4"/>
            <p:cNvSpPr>
              <a:spLocks noChangeArrowheads="1"/>
            </p:cNvSpPr>
            <p:nvPr userDrawn="1"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797" name="Rectangle 5"/>
            <p:cNvSpPr>
              <a:spLocks noChangeArrowheads="1"/>
            </p:cNvSpPr>
            <p:nvPr userDrawn="1"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798" name="Freeform 6"/>
            <p:cNvSpPr>
              <a:spLocks noEditPoints="1"/>
            </p:cNvSpPr>
            <p:nvPr userDrawn="1"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799" name="Rectangle 7"/>
            <p:cNvSpPr>
              <a:spLocks noChangeArrowheads="1"/>
            </p:cNvSpPr>
            <p:nvPr userDrawn="1"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800" name="Rectangle 8"/>
            <p:cNvSpPr>
              <a:spLocks noChangeArrowheads="1"/>
            </p:cNvSpPr>
            <p:nvPr userDrawn="1"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801" name="Rectangle 9"/>
            <p:cNvSpPr>
              <a:spLocks noChangeArrowheads="1"/>
            </p:cNvSpPr>
            <p:nvPr userDrawn="1"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802" name="Rectangle 10"/>
            <p:cNvSpPr>
              <a:spLocks noChangeArrowheads="1"/>
            </p:cNvSpPr>
            <p:nvPr userDrawn="1"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803" name="Rectangle 11"/>
            <p:cNvSpPr>
              <a:spLocks noChangeArrowheads="1"/>
            </p:cNvSpPr>
            <p:nvPr userDrawn="1"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804" name="Freeform 12"/>
            <p:cNvSpPr>
              <a:spLocks/>
            </p:cNvSpPr>
            <p:nvPr userDrawn="1"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805" name="Freeform 13"/>
            <p:cNvSpPr>
              <a:spLocks/>
            </p:cNvSpPr>
            <p:nvPr userDrawn="1"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806" name="Freeform 14"/>
            <p:cNvSpPr>
              <a:spLocks/>
            </p:cNvSpPr>
            <p:nvPr userDrawn="1"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807" name="Freeform 15"/>
            <p:cNvSpPr>
              <a:spLocks/>
            </p:cNvSpPr>
            <p:nvPr userDrawn="1"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808" name="Freeform 16"/>
            <p:cNvSpPr>
              <a:spLocks/>
            </p:cNvSpPr>
            <p:nvPr userDrawn="1"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809" name="Freeform 17"/>
            <p:cNvSpPr>
              <a:spLocks noEditPoints="1"/>
            </p:cNvSpPr>
            <p:nvPr userDrawn="1"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810" name="Freeform 18"/>
            <p:cNvSpPr>
              <a:spLocks noEditPoints="1"/>
            </p:cNvSpPr>
            <p:nvPr userDrawn="1"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811" name="Freeform 19"/>
            <p:cNvSpPr>
              <a:spLocks/>
            </p:cNvSpPr>
            <p:nvPr userDrawn="1"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812" name="Freeform 20"/>
            <p:cNvSpPr>
              <a:spLocks noEditPoints="1"/>
            </p:cNvSpPr>
            <p:nvPr userDrawn="1"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813" name="Freeform 21"/>
            <p:cNvSpPr>
              <a:spLocks noEditPoints="1"/>
            </p:cNvSpPr>
            <p:nvPr userDrawn="1"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814" name="Freeform 22"/>
            <p:cNvSpPr>
              <a:spLocks noEditPoints="1"/>
            </p:cNvSpPr>
            <p:nvPr userDrawn="1"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815" name="Freeform 23"/>
            <p:cNvSpPr>
              <a:spLocks/>
            </p:cNvSpPr>
            <p:nvPr userDrawn="1"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816" name="Freeform 24"/>
            <p:cNvSpPr>
              <a:spLocks noEditPoints="1"/>
            </p:cNvSpPr>
            <p:nvPr userDrawn="1"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817" name="Freeform 25"/>
            <p:cNvSpPr>
              <a:spLocks noEditPoints="1"/>
            </p:cNvSpPr>
            <p:nvPr userDrawn="1"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818" name="Freeform 26"/>
            <p:cNvSpPr>
              <a:spLocks noEditPoints="1"/>
            </p:cNvSpPr>
            <p:nvPr userDrawn="1"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819" name="Oval 27"/>
            <p:cNvSpPr>
              <a:spLocks noChangeArrowheads="1"/>
            </p:cNvSpPr>
            <p:nvPr userDrawn="1"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820" name="Oval 28"/>
            <p:cNvSpPr>
              <a:spLocks noChangeArrowheads="1"/>
            </p:cNvSpPr>
            <p:nvPr userDrawn="1"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821" name="Oval 29"/>
            <p:cNvSpPr>
              <a:spLocks noChangeArrowheads="1"/>
            </p:cNvSpPr>
            <p:nvPr userDrawn="1"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822" name="Freeform 30"/>
            <p:cNvSpPr>
              <a:spLocks noEditPoints="1"/>
            </p:cNvSpPr>
            <p:nvPr userDrawn="1"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823" name="Freeform 31"/>
            <p:cNvSpPr>
              <a:spLocks noEditPoints="1"/>
            </p:cNvSpPr>
            <p:nvPr userDrawn="1"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824" name="Rectangle 32"/>
            <p:cNvSpPr>
              <a:spLocks noChangeArrowheads="1"/>
            </p:cNvSpPr>
            <p:nvPr userDrawn="1"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825" name="Rectangle 33"/>
            <p:cNvSpPr>
              <a:spLocks noChangeArrowheads="1"/>
            </p:cNvSpPr>
            <p:nvPr userDrawn="1"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826" name="AutoShape 34"/>
            <p:cNvSpPr>
              <a:spLocks noChangeArrowheads="1"/>
            </p:cNvSpPr>
            <p:nvPr userDrawn="1"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827" name="Freeform 35"/>
            <p:cNvSpPr>
              <a:spLocks/>
            </p:cNvSpPr>
            <p:nvPr userDrawn="1"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5828" name="Freeform 36"/>
            <p:cNvSpPr>
              <a:spLocks/>
            </p:cNvSpPr>
            <p:nvPr userDrawn="1"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sp>
        <p:nvSpPr>
          <p:cNvPr id="545829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545830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545831" name="Rectangle 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45832" name="Rectangle 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785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45833" name="Rectangle 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0A2C593-130D-4F17-9041-6BCDA76C02E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308" r:id="rId1"/>
    <p:sldLayoutId id="2147485253" r:id="rId2"/>
    <p:sldLayoutId id="2147485254" r:id="rId3"/>
    <p:sldLayoutId id="2147485255" r:id="rId4"/>
    <p:sldLayoutId id="2147485256" r:id="rId5"/>
    <p:sldLayoutId id="2147485257" r:id="rId6"/>
    <p:sldLayoutId id="2147485258" r:id="rId7"/>
    <p:sldLayoutId id="2147485259" r:id="rId8"/>
    <p:sldLayoutId id="2147485260" r:id="rId9"/>
    <p:sldLayoutId id="2147485261" r:id="rId10"/>
    <p:sldLayoutId id="214748526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itchFamily="2" charset="2"/>
        <a:buChar char="n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-496888" y="1308100"/>
            <a:ext cx="10429876" cy="5908675"/>
            <a:chOff x="-313" y="824"/>
            <a:chExt cx="6570" cy="3722"/>
          </a:xfrm>
        </p:grpSpPr>
        <p:sp>
          <p:nvSpPr>
            <p:cNvPr id="558083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endParaRPr>
            </a:p>
          </p:txBody>
        </p:sp>
        <p:sp>
          <p:nvSpPr>
            <p:cNvPr id="558084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endParaRPr>
            </a:p>
          </p:txBody>
        </p:sp>
        <p:sp>
          <p:nvSpPr>
            <p:cNvPr id="558085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endParaRPr>
            </a:p>
          </p:txBody>
        </p:sp>
        <p:sp>
          <p:nvSpPr>
            <p:cNvPr id="558086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endParaRPr>
            </a:p>
          </p:txBody>
        </p:sp>
        <p:sp>
          <p:nvSpPr>
            <p:cNvPr id="558087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endParaRPr>
            </a:p>
          </p:txBody>
        </p:sp>
        <p:sp>
          <p:nvSpPr>
            <p:cNvPr id="558088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endParaRPr>
            </a:p>
          </p:txBody>
        </p:sp>
        <p:sp>
          <p:nvSpPr>
            <p:cNvPr id="558089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endParaRPr>
            </a:p>
          </p:txBody>
        </p:sp>
        <p:sp>
          <p:nvSpPr>
            <p:cNvPr id="558090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endParaRPr>
            </a:p>
          </p:txBody>
        </p:sp>
        <p:sp>
          <p:nvSpPr>
            <p:cNvPr id="558091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endParaRPr>
            </a:p>
          </p:txBody>
        </p:sp>
        <p:sp>
          <p:nvSpPr>
            <p:cNvPr id="558092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endParaRPr>
            </a:p>
          </p:txBody>
        </p:sp>
        <p:sp>
          <p:nvSpPr>
            <p:cNvPr id="558093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endParaRPr>
            </a:p>
          </p:txBody>
        </p:sp>
        <p:sp>
          <p:nvSpPr>
            <p:cNvPr id="558094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endParaRPr>
            </a:p>
          </p:txBody>
        </p:sp>
        <p:sp>
          <p:nvSpPr>
            <p:cNvPr id="558095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endParaRPr>
            </a:p>
          </p:txBody>
        </p:sp>
        <p:sp>
          <p:nvSpPr>
            <p:cNvPr id="558096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endParaRPr>
            </a:p>
          </p:txBody>
        </p:sp>
        <p:sp>
          <p:nvSpPr>
            <p:cNvPr id="558097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3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endParaRPr>
            </a:p>
          </p:txBody>
        </p:sp>
        <p:sp>
          <p:nvSpPr>
            <p:cNvPr id="558098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68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endParaRPr>
            </a:p>
          </p:txBody>
        </p:sp>
        <p:sp>
          <p:nvSpPr>
            <p:cNvPr id="558099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endParaRPr>
            </a:p>
          </p:txBody>
        </p:sp>
        <p:sp>
          <p:nvSpPr>
            <p:cNvPr id="558100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endParaRPr>
            </a:p>
          </p:txBody>
        </p:sp>
        <p:sp>
          <p:nvSpPr>
            <p:cNvPr id="558101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endParaRPr>
            </a:p>
          </p:txBody>
        </p:sp>
        <p:sp>
          <p:nvSpPr>
            <p:cNvPr id="558102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endParaRPr>
            </a:p>
          </p:txBody>
        </p:sp>
        <p:sp>
          <p:nvSpPr>
            <p:cNvPr id="558103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endParaRPr>
            </a:p>
          </p:txBody>
        </p:sp>
        <p:sp>
          <p:nvSpPr>
            <p:cNvPr id="558104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endParaRPr>
            </a:p>
          </p:txBody>
        </p:sp>
        <p:sp>
          <p:nvSpPr>
            <p:cNvPr id="558105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endParaRPr>
            </a:p>
          </p:txBody>
        </p:sp>
        <p:sp>
          <p:nvSpPr>
            <p:cNvPr id="558106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endParaRPr>
            </a:p>
          </p:txBody>
        </p:sp>
        <p:sp>
          <p:nvSpPr>
            <p:cNvPr id="558107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endParaRPr>
            </a:p>
          </p:txBody>
        </p:sp>
        <p:sp>
          <p:nvSpPr>
            <p:cNvPr id="558108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endParaRPr>
            </a:p>
          </p:txBody>
        </p:sp>
        <p:sp>
          <p:nvSpPr>
            <p:cNvPr id="558109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endParaRPr>
            </a:p>
          </p:txBody>
        </p:sp>
        <p:sp>
          <p:nvSpPr>
            <p:cNvPr id="558110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endParaRPr>
            </a:p>
          </p:txBody>
        </p:sp>
        <p:sp>
          <p:nvSpPr>
            <p:cNvPr id="558111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endParaRPr>
            </a:p>
          </p:txBody>
        </p:sp>
        <p:sp>
          <p:nvSpPr>
            <p:cNvPr id="558112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endParaRPr>
            </a:p>
          </p:txBody>
        </p:sp>
        <p:sp>
          <p:nvSpPr>
            <p:cNvPr id="558113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endParaRPr>
            </a:p>
          </p:txBody>
        </p:sp>
        <p:sp>
          <p:nvSpPr>
            <p:cNvPr id="558114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endParaRPr>
            </a:p>
          </p:txBody>
        </p:sp>
        <p:sp>
          <p:nvSpPr>
            <p:cNvPr id="558115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16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17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18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19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20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21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22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23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24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25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26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27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28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29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30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31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32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33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34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35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36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37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38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39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40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41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42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43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44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45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46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47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48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49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50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51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52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53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54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55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56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57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58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59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60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61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62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63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64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65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66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67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68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69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70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71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72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73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74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75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76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77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78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79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80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81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82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83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84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85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86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87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88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89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90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91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92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93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94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95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96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97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98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199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00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01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02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03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04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05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06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07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08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09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10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11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12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13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14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15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16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17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18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19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20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21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22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23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24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25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26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27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28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29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30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31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32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33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34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35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36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37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38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39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40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41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42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43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44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45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46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47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48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49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50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51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52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53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54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55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56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57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58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59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60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61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62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63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64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65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66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67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68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69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70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71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72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73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74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75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76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77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78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79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80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81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82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83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84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85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86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87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88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89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90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91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92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93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94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95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96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8297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sp>
        <p:nvSpPr>
          <p:cNvPr id="558298" name="Rectangle 2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1D9F5C09-C937-4C32-A698-3591C027DE6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58299" name="Rectangle 2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58300" name="Rectangle 2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58301" name="Rectangle 2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558302" name="Rectangle 2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309" r:id="rId1"/>
    <p:sldLayoutId id="2147485263" r:id="rId2"/>
    <p:sldLayoutId id="2147485264" r:id="rId3"/>
    <p:sldLayoutId id="2147485265" r:id="rId4"/>
    <p:sldLayoutId id="2147485266" r:id="rId5"/>
    <p:sldLayoutId id="2147485267" r:id="rId6"/>
    <p:sldLayoutId id="2147485268" r:id="rId7"/>
    <p:sldLayoutId id="2147485269" r:id="rId8"/>
    <p:sldLayoutId id="2147485270" r:id="rId9"/>
    <p:sldLayoutId id="2147485271" r:id="rId10"/>
    <p:sldLayoutId id="21474852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83683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83684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83685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83686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83687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83688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83689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83690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83691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83692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83693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83694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83695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83696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83697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83698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83699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83700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83701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83702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83703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sp>
        <p:nvSpPr>
          <p:cNvPr id="583704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583705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583706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83707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35FF5037-BE54-4F35-B9D3-82D70D77ECA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83708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310" r:id="rId1"/>
    <p:sldLayoutId id="2147485273" r:id="rId2"/>
    <p:sldLayoutId id="2147485274" r:id="rId3"/>
    <p:sldLayoutId id="2147485275" r:id="rId4"/>
    <p:sldLayoutId id="2147485276" r:id="rId5"/>
    <p:sldLayoutId id="2147485277" r:id="rId6"/>
    <p:sldLayoutId id="2147485278" r:id="rId7"/>
    <p:sldLayoutId id="2147485279" r:id="rId8"/>
    <p:sldLayoutId id="2147485280" r:id="rId9"/>
    <p:sldLayoutId id="2147485281" r:id="rId10"/>
    <p:sldLayoutId id="214748528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新細明體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l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599043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99044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99045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99046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99047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99048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99049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99050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99051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99052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99053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99054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grpSp>
          <p:nvGrpSpPr>
            <p:cNvPr id="17428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599056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99057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99058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99059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99060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99061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99062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99063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99064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99065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99066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99067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99068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99069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99070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99071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99072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99073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99074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99075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99076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99077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99078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99079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99080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</p:grpSp>
      </p:grpSp>
      <p:sp>
        <p:nvSpPr>
          <p:cNvPr id="599081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8750"/>
            <a:ext cx="82296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599082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99083" name="Rectangle 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99084" name="Rectangle 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99085" name="Rectangle 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DC533EE0-2E9C-48FF-88EA-40670457C95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311" r:id="rId1"/>
    <p:sldLayoutId id="2147485283" r:id="rId2"/>
    <p:sldLayoutId id="2147485284" r:id="rId3"/>
    <p:sldLayoutId id="2147485285" r:id="rId4"/>
    <p:sldLayoutId id="2147485286" r:id="rId5"/>
    <p:sldLayoutId id="2147485287" r:id="rId6"/>
    <p:sldLayoutId id="2147485288" r:id="rId7"/>
    <p:sldLayoutId id="2147485289" r:id="rId8"/>
    <p:sldLayoutId id="2147485290" r:id="rId9"/>
    <p:sldLayoutId id="2147485291" r:id="rId10"/>
    <p:sldLayoutId id="214748529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444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  <a:latin typeface="Arial" pitchFamily="34" charset="0"/>
                <a:ea typeface="+mn-ea"/>
              </a:defRPr>
            </a:lvl1pPr>
            <a:extLst/>
          </a:lstStyle>
          <a:p>
            <a:pPr>
              <a:defRPr/>
            </a:pPr>
            <a:fld id="{A22A2617-F1FB-43BA-943D-3C3394D19120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  <a:latin typeface="Arial" pitchFamily="34" charset="0"/>
                <a:ea typeface="+mn-ea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  <a:latin typeface="Arial" pitchFamily="34" charset="0"/>
                <a:ea typeface="+mn-ea"/>
              </a:defRPr>
            </a:lvl1pPr>
            <a:extLst/>
          </a:lstStyle>
          <a:p>
            <a:pPr>
              <a:defRPr/>
            </a:pPr>
            <a:fld id="{416E5D8C-0121-4C46-B94D-D6ADF84E70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5312" r:id="rId1"/>
    <p:sldLayoutId id="2147485293" r:id="rId2"/>
    <p:sldLayoutId id="2147485313" r:id="rId3"/>
    <p:sldLayoutId id="2147485314" r:id="rId4"/>
    <p:sldLayoutId id="2147485315" r:id="rId5"/>
    <p:sldLayoutId id="2147485294" r:id="rId6"/>
    <p:sldLayoutId id="2147485316" r:id="rId7"/>
    <p:sldLayoutId id="2147485295" r:id="rId8"/>
    <p:sldLayoutId id="2147485317" r:id="rId9"/>
    <p:sldLayoutId id="2147485296" r:id="rId10"/>
    <p:sldLayoutId id="214748529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9pPr>
      <a:extLst/>
    </p:titleStyle>
    <p:bodyStyle>
      <a:lvl1pPr marL="411163" indent="-342900" algn="l" rtl="0" eaLnBrk="0" fontAlgn="base" hangingPunct="0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2860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3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138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27624" y="0"/>
            <a:ext cx="8516377" cy="6858000"/>
          </a:xfrm>
          <a:prstGeom prst="rect">
            <a:avLst/>
          </a:prstGeom>
          <a:gradFill>
            <a:gsLst>
              <a:gs pos="0">
                <a:schemeClr val="bg1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70612" y="381000"/>
            <a:ext cx="7202776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0612" y="1676400"/>
            <a:ext cx="7202776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54085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3CD9712D-992A-4AB1-A5C2-575F75921AA2}" type="datetimeFigureOut">
              <a:rPr lang="en-US" smtClean="0"/>
              <a:pPr/>
              <a:t>7/30/2023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3999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091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19" r:id="rId1"/>
    <p:sldLayoutId id="2147485320" r:id="rId2"/>
    <p:sldLayoutId id="2147485321" r:id="rId3"/>
    <p:sldLayoutId id="2147485322" r:id="rId4"/>
    <p:sldLayoutId id="2147485323" r:id="rId5"/>
    <p:sldLayoutId id="2147485324" r:id="rId6"/>
    <p:sldLayoutId id="2147485325" r:id="rId7"/>
    <p:sldLayoutId id="2147485326" r:id="rId8"/>
    <p:sldLayoutId id="2147485327" r:id="rId9"/>
    <p:sldLayoutId id="2147485328" r:id="rId10"/>
    <p:sldLayoutId id="214748532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983" rtl="0" eaLnBrk="1" latinLnBrk="0" hangingPunct="1">
        <a:lnSpc>
          <a:spcPct val="90000"/>
        </a:lnSpc>
        <a:spcBef>
          <a:spcPct val="0"/>
        </a:spcBef>
        <a:buNone/>
        <a:defRPr sz="27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7923" indent="-171496" algn="l" defTabSz="685983" rtl="0" eaLnBrk="1" latinLnBrk="0" hangingPunct="1">
        <a:lnSpc>
          <a:spcPct val="90000"/>
        </a:lnSpc>
        <a:spcBef>
          <a:spcPts val="12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77291" indent="-171496" algn="l" defTabSz="685983" rtl="0" eaLnBrk="1" latinLnBrk="0" hangingPunct="1">
        <a:lnSpc>
          <a:spcPct val="90000"/>
        </a:lnSpc>
        <a:spcBef>
          <a:spcPts val="450"/>
        </a:spcBef>
        <a:buFont typeface="Euphemia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583085" indent="-171496" algn="l" defTabSz="685983" rtl="0" eaLnBrk="1" latinLnBrk="0" hangingPunct="1">
        <a:lnSpc>
          <a:spcPct val="90000"/>
        </a:lnSpc>
        <a:spcBef>
          <a:spcPts val="450"/>
        </a:spcBef>
        <a:buFont typeface="Euphemia" pitchFamily="34" charset="0"/>
        <a:buChar char="–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788880" indent="-171496" algn="l" defTabSz="685983" rtl="0" eaLnBrk="1" latinLnBrk="0" hangingPunct="1">
        <a:lnSpc>
          <a:spcPct val="90000"/>
        </a:lnSpc>
        <a:spcBef>
          <a:spcPts val="450"/>
        </a:spcBef>
        <a:buFont typeface="Euphemia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94675" indent="-171496" algn="l" defTabSz="685983" rtl="0" eaLnBrk="1" latinLnBrk="0" hangingPunct="1">
        <a:lnSpc>
          <a:spcPct val="90000"/>
        </a:lnSpc>
        <a:spcBef>
          <a:spcPts val="450"/>
        </a:spcBef>
        <a:buFont typeface="Euphemia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200470" indent="-171496" algn="l" defTabSz="685983" rtl="0" eaLnBrk="1" latinLnBrk="0" hangingPunct="1">
        <a:spcBef>
          <a:spcPts val="450"/>
        </a:spcBef>
        <a:buFont typeface="Euphemia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406265" indent="-171496" algn="l" defTabSz="685983" rtl="0" eaLnBrk="1" latinLnBrk="0" hangingPunct="1">
        <a:spcBef>
          <a:spcPts val="450"/>
        </a:spcBef>
        <a:buFont typeface="Euphemia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612060" indent="-171496" algn="l" defTabSz="685983" rtl="0" eaLnBrk="1" latinLnBrk="0" hangingPunct="1">
        <a:spcBef>
          <a:spcPts val="450"/>
        </a:spcBef>
        <a:buFont typeface="Euphemia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817855" indent="-171496" algn="l" defTabSz="685983" rtl="0" eaLnBrk="1" latinLnBrk="0" hangingPunct="1">
        <a:spcBef>
          <a:spcPts val="450"/>
        </a:spcBef>
        <a:buFont typeface="Euphemia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91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983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974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966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957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949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4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932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003399"/>
            </a:gs>
            <a:gs pos="100000">
              <a:srgbClr val="0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63203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63204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63205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63206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63207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63208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63209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63210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63211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63212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63213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63214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63215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63216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63217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63218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63219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63220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63221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63222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63223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sp>
        <p:nvSpPr>
          <p:cNvPr id="563224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563225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563226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000">
                <a:effectLst>
                  <a:outerShdw blurRad="38100" dist="38100" dir="2700000" algn="tl">
                    <a:srgbClr val="602000"/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63227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000">
                <a:effectLst>
                  <a:outerShdw blurRad="38100" dist="38100" dir="2700000" algn="tl">
                    <a:srgbClr val="602000"/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DBEB70F7-FD10-4BDD-BB57-D4F7293C90C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63228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000">
                <a:effectLst>
                  <a:outerShdw blurRad="38100" dist="38100" dir="2700000" algn="tl">
                    <a:srgbClr val="602000"/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299" r:id="rId1"/>
    <p:sldLayoutId id="2147485129" r:id="rId2"/>
    <p:sldLayoutId id="2147485130" r:id="rId3"/>
    <p:sldLayoutId id="2147485131" r:id="rId4"/>
    <p:sldLayoutId id="2147485132" r:id="rId5"/>
    <p:sldLayoutId id="2147485133" r:id="rId6"/>
    <p:sldLayoutId id="2147485134" r:id="rId7"/>
    <p:sldLayoutId id="2147485135" r:id="rId8"/>
    <p:sldLayoutId id="2147485136" r:id="rId9"/>
    <p:sldLayoutId id="2147485137" r:id="rId10"/>
    <p:sldLayoutId id="214748513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新細明體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kumimoji="1" sz="32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kumimoji="1" sz="28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l"/>
        <a:defRPr kumimoji="1" sz="24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003399"/>
            </a:gs>
            <a:gs pos="100000">
              <a:srgbClr val="0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0"/>
            <a:ext cx="2667000" cy="6858000"/>
            <a:chOff x="0" y="0"/>
            <a:chExt cx="1680" cy="4320"/>
          </a:xfrm>
        </p:grpSpPr>
        <p:sp>
          <p:nvSpPr>
            <p:cNvPr id="828419" name="Rectangle 3"/>
            <p:cNvSpPr>
              <a:spLocks noChangeArrowheads="1"/>
            </p:cNvSpPr>
            <p:nvPr/>
          </p:nvSpPr>
          <p:spPr bwMode="hidden">
            <a:xfrm>
              <a:off x="124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5490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pic>
          <p:nvPicPr>
            <p:cNvPr id="3081" name="Picture 4" descr="slidemaster_med3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ltGray">
            <a:xfrm>
              <a:off x="0" y="0"/>
              <a:ext cx="1348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2842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228600"/>
            <a:ext cx="6400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2842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38400" y="1600200"/>
            <a:ext cx="6400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28423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6248400"/>
            <a:ext cx="1901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00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842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00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842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00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4CCA9945-518E-41A2-8F6F-D8AF5BCDB3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00" r:id="rId1"/>
    <p:sldLayoutId id="2147485139" r:id="rId2"/>
    <p:sldLayoutId id="2147485140" r:id="rId3"/>
    <p:sldLayoutId id="2147485141" r:id="rId4"/>
    <p:sldLayoutId id="2147485142" r:id="rId5"/>
    <p:sldLayoutId id="2147485143" r:id="rId6"/>
    <p:sldLayoutId id="2147485144" r:id="rId7"/>
    <p:sldLayoutId id="2147485145" r:id="rId8"/>
    <p:sldLayoutId id="2147485146" r:id="rId9"/>
    <p:sldLayoutId id="2147485147" r:id="rId10"/>
    <p:sldLayoutId id="2147485148" r:id="rId11"/>
  </p:sldLayoutIdLst>
  <p:transition spd="slow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386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386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386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+mn-ea"/>
              </a:defRPr>
            </a:lvl1pPr>
          </a:lstStyle>
          <a:p>
            <a:pPr>
              <a:defRPr/>
            </a:pPr>
            <a:fld id="{EF66C90D-DA64-4667-A24A-E10222D11E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49" r:id="rId1"/>
    <p:sldLayoutId id="2147485150" r:id="rId2"/>
    <p:sldLayoutId id="2147485151" r:id="rId3"/>
    <p:sldLayoutId id="2147485152" r:id="rId4"/>
    <p:sldLayoutId id="2147485153" r:id="rId5"/>
    <p:sldLayoutId id="2147485154" r:id="rId6"/>
    <p:sldLayoutId id="2147485155" r:id="rId7"/>
    <p:sldLayoutId id="2147485156" r:id="rId8"/>
    <p:sldLayoutId id="2147485157" r:id="rId9"/>
    <p:sldLayoutId id="2147485158" r:id="rId10"/>
    <p:sldLayoutId id="2147485159" r:id="rId11"/>
    <p:sldLayoutId id="21474851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1177603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77604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77605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77606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77607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77608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77609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sp>
        <p:nvSpPr>
          <p:cNvPr id="1177610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177611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77612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000">
                <a:effectLst>
                  <a:outerShdw blurRad="38100" dist="38100" dir="2700000" algn="tl">
                    <a:srgbClr val="010199"/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13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000">
                <a:effectLst>
                  <a:outerShdw blurRad="38100" dist="38100" dir="2700000" algn="tl">
                    <a:srgbClr val="010199"/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14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000">
                <a:effectLst>
                  <a:outerShdw blurRad="38100" dist="38100" dir="2700000" algn="tl">
                    <a:srgbClr val="010199"/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8D590199-83FA-42A1-BE6C-704A6E7F61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301" r:id="rId1"/>
    <p:sldLayoutId id="2147485161" r:id="rId2"/>
    <p:sldLayoutId id="2147485162" r:id="rId3"/>
    <p:sldLayoutId id="2147485163" r:id="rId4"/>
    <p:sldLayoutId id="2147485164" r:id="rId5"/>
    <p:sldLayoutId id="2147485165" r:id="rId6"/>
    <p:sldLayoutId id="2147485166" r:id="rId7"/>
    <p:sldLayoutId id="2147485167" r:id="rId8"/>
    <p:sldLayoutId id="2147485168" r:id="rId9"/>
    <p:sldLayoutId id="2147485169" r:id="rId10"/>
    <p:sldLayoutId id="214748517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invGray"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1243139" name="Rectangle 3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243140" name="Freeform 4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720"/>
                </a:cxn>
                <a:cxn ang="0">
                  <a:pos x="3600" y="624"/>
                </a:cxn>
                <a:cxn ang="0">
                  <a:pos x="0" y="1000"/>
                </a:cxn>
                <a:cxn ang="0">
                  <a:pos x="0" y="0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243141" name="Freeform 5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/>
              <a:ahLst/>
              <a:cxnLst>
                <a:cxn ang="0">
                  <a:pos x="0" y="582"/>
                </a:cxn>
                <a:cxn ang="0">
                  <a:pos x="2640" y="267"/>
                </a:cxn>
                <a:cxn ang="0">
                  <a:pos x="3373" y="160"/>
                </a:cxn>
                <a:cxn ang="0">
                  <a:pos x="5760" y="358"/>
                </a:cxn>
                <a:cxn ang="0">
                  <a:pos x="5760" y="3587"/>
                </a:cxn>
                <a:cxn ang="0">
                  <a:pos x="0" y="3587"/>
                </a:cxn>
                <a:cxn ang="0">
                  <a:pos x="0" y="582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243142" name="Freeform 6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0" y="403"/>
                </a:cxn>
                <a:cxn ang="0">
                  <a:pos x="1773" y="443"/>
                </a:cxn>
                <a:cxn ang="0">
                  <a:pos x="4573" y="176"/>
                </a:cxn>
                <a:cxn ang="0">
                  <a:pos x="5760" y="536"/>
                </a:cxn>
                <a:cxn ang="0">
                  <a:pos x="5760" y="163"/>
                </a:cxn>
                <a:cxn ang="0">
                  <a:pos x="4560" y="29"/>
                </a:cxn>
                <a:cxn ang="0">
                  <a:pos x="1987" y="336"/>
                </a:cxn>
                <a:cxn ang="0">
                  <a:pos x="0" y="163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243143" name="Freeform 7"/>
            <p:cNvSpPr>
              <a:spLocks/>
            </p:cNvSpPr>
            <p:nvPr/>
          </p:nvSpPr>
          <p:spPr bwMode="invGray">
            <a:xfrm>
              <a:off x="0" y="1515"/>
              <a:ext cx="5760" cy="674"/>
            </a:xfrm>
            <a:custGeom>
              <a:avLst/>
              <a:gdLst/>
              <a:ahLst/>
              <a:cxnLst>
                <a:cxn ang="0">
                  <a:pos x="0" y="246"/>
                </a:cxn>
                <a:cxn ang="0">
                  <a:pos x="0" y="406"/>
                </a:cxn>
                <a:cxn ang="0">
                  <a:pos x="1280" y="645"/>
                </a:cxn>
                <a:cxn ang="0">
                  <a:pos x="1627" y="580"/>
                </a:cxn>
                <a:cxn ang="0">
                  <a:pos x="4493" y="113"/>
                </a:cxn>
                <a:cxn ang="0">
                  <a:pos x="5760" y="606"/>
                </a:cxn>
                <a:cxn ang="0">
                  <a:pos x="5760" y="233"/>
                </a:cxn>
                <a:cxn ang="0">
                  <a:pos x="4040" y="33"/>
                </a:cxn>
                <a:cxn ang="0">
                  <a:pos x="1093" y="433"/>
                </a:cxn>
                <a:cxn ang="0">
                  <a:pos x="0" y="246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243144" name="Freeform 8"/>
            <p:cNvSpPr>
              <a:spLocks/>
            </p:cNvSpPr>
            <p:nvPr/>
          </p:nvSpPr>
          <p:spPr bwMode="invGray">
            <a:xfrm>
              <a:off x="1560" y="959"/>
              <a:ext cx="4200" cy="3361"/>
            </a:xfrm>
            <a:custGeom>
              <a:avLst/>
              <a:gdLst/>
              <a:ahLst/>
              <a:cxnLst>
                <a:cxn ang="0">
                  <a:pos x="0" y="3361"/>
                </a:cxn>
                <a:cxn ang="0">
                  <a:pos x="1054" y="295"/>
                </a:cxn>
                <a:cxn ang="0">
                  <a:pos x="4200" y="1588"/>
                </a:cxn>
                <a:cxn ang="0">
                  <a:pos x="4200" y="2028"/>
                </a:cxn>
                <a:cxn ang="0">
                  <a:pos x="1200" y="442"/>
                </a:cxn>
                <a:cxn ang="0">
                  <a:pos x="347" y="3361"/>
                </a:cxn>
                <a:cxn ang="0">
                  <a:pos x="0" y="3361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243145" name="Freeform 9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/>
              <a:ahLst/>
              <a:cxnLst>
                <a:cxn ang="0">
                  <a:pos x="0" y="804"/>
                </a:cxn>
                <a:cxn ang="0">
                  <a:pos x="0" y="991"/>
                </a:cxn>
                <a:cxn ang="0">
                  <a:pos x="1547" y="1818"/>
                </a:cxn>
                <a:cxn ang="0">
                  <a:pos x="3253" y="351"/>
                </a:cxn>
                <a:cxn ang="0">
                  <a:pos x="5760" y="1537"/>
                </a:cxn>
                <a:cxn ang="0">
                  <a:pos x="5760" y="1151"/>
                </a:cxn>
                <a:cxn ang="0">
                  <a:pos x="3240" y="84"/>
                </a:cxn>
                <a:cxn ang="0">
                  <a:pos x="1573" y="1671"/>
                </a:cxn>
                <a:cxn ang="0">
                  <a:pos x="0" y="804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243146" name="Freeform 10"/>
            <p:cNvSpPr>
              <a:spLocks/>
            </p:cNvSpPr>
            <p:nvPr/>
          </p:nvSpPr>
          <p:spPr bwMode="invGray">
            <a:xfrm>
              <a:off x="0" y="2238"/>
              <a:ext cx="3929" cy="2120"/>
            </a:xfrm>
            <a:custGeom>
              <a:avLst/>
              <a:gdLst/>
              <a:ahLst/>
              <a:cxnLst>
                <a:cxn ang="0">
                  <a:pos x="0" y="415"/>
                </a:cxn>
                <a:cxn ang="0">
                  <a:pos x="0" y="508"/>
                </a:cxn>
                <a:cxn ang="0">
                  <a:pos x="1933" y="229"/>
                </a:cxn>
                <a:cxn ang="0">
                  <a:pos x="3920" y="1055"/>
                </a:cxn>
                <a:cxn ang="0">
                  <a:pos x="3587" y="2082"/>
                </a:cxn>
                <a:cxn ang="0">
                  <a:pos x="3947" y="829"/>
                </a:cxn>
                <a:cxn ang="0">
                  <a:pos x="2253" y="69"/>
                </a:cxn>
                <a:cxn ang="0">
                  <a:pos x="0" y="4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sp>
        <p:nvSpPr>
          <p:cNvPr id="6147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243148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latin typeface="Times New Roman" pitchFamily="18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4314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latin typeface="Times New Roman" pitchFamily="18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43150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latin typeface="Times New Roman" pitchFamily="18" charset="0"/>
                <a:ea typeface="新細明體" pitchFamily="18" charset="-120"/>
              </a:defRPr>
            </a:lvl1pPr>
          </a:lstStyle>
          <a:p>
            <a:pPr>
              <a:defRPr/>
            </a:pPr>
            <a:fld id="{3C8237B0-EC2D-4794-9A9C-A1AA45BAAF6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15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302" r:id="rId1"/>
    <p:sldLayoutId id="2147485171" r:id="rId2"/>
    <p:sldLayoutId id="2147485172" r:id="rId3"/>
    <p:sldLayoutId id="2147485173" r:id="rId4"/>
    <p:sldLayoutId id="2147485174" r:id="rId5"/>
    <p:sldLayoutId id="2147485175" r:id="rId6"/>
    <p:sldLayoutId id="2147485176" r:id="rId7"/>
    <p:sldLayoutId id="2147485177" r:id="rId8"/>
    <p:sldLayoutId id="2147485178" r:id="rId9"/>
    <p:sldLayoutId id="2147485179" r:id="rId10"/>
    <p:sldLayoutId id="214748518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234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723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Arial Black" pitchFamily="34" charset="0"/>
                <a:ea typeface="+mn-ea"/>
              </a:defRPr>
            </a:lvl1pPr>
          </a:lstStyle>
          <a:p>
            <a:pPr>
              <a:defRPr/>
            </a:pPr>
            <a:fld id="{12328889-A0F1-4139-94DF-702C708C38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7172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247237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latin typeface="Times New Roman" pitchFamily="18" charset="0"/>
                <a:ea typeface="+mn-ea"/>
              </a:endParaRPr>
            </a:p>
          </p:txBody>
        </p:sp>
        <p:sp>
          <p:nvSpPr>
            <p:cNvPr id="1247238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latin typeface="Times New Roman" pitchFamily="18" charset="0"/>
                <a:ea typeface="+mn-ea"/>
              </a:endParaRPr>
            </a:p>
          </p:txBody>
        </p:sp>
        <p:sp>
          <p:nvSpPr>
            <p:cNvPr id="1247239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hlink"/>
                </a:solidFill>
                <a:latin typeface="+mn-lt"/>
                <a:ea typeface="+mn-ea"/>
              </a:endParaRPr>
            </a:p>
          </p:txBody>
        </p:sp>
        <p:sp>
          <p:nvSpPr>
            <p:cNvPr id="1247240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hlink"/>
                </a:solidFill>
                <a:latin typeface="+mn-lt"/>
                <a:ea typeface="+mn-ea"/>
              </a:endParaRPr>
            </a:p>
          </p:txBody>
        </p:sp>
        <p:sp>
          <p:nvSpPr>
            <p:cNvPr id="1247241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accent2"/>
                </a:solidFill>
                <a:latin typeface="+mn-lt"/>
                <a:ea typeface="+mn-ea"/>
              </a:endParaRPr>
            </a:p>
          </p:txBody>
        </p:sp>
        <p:sp>
          <p:nvSpPr>
            <p:cNvPr id="1247242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hlink"/>
                </a:solidFill>
                <a:latin typeface="+mn-lt"/>
                <a:ea typeface="+mn-ea"/>
              </a:endParaRPr>
            </a:p>
          </p:txBody>
        </p:sp>
        <p:sp>
          <p:nvSpPr>
            <p:cNvPr id="1247243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latin typeface="Times New Roman" pitchFamily="18" charset="0"/>
                <a:ea typeface="+mn-ea"/>
              </a:endParaRPr>
            </a:p>
          </p:txBody>
        </p:sp>
        <p:sp>
          <p:nvSpPr>
            <p:cNvPr id="1247244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accent2"/>
                </a:solidFill>
                <a:latin typeface="+mn-lt"/>
                <a:ea typeface="+mn-ea"/>
              </a:endParaRPr>
            </a:p>
          </p:txBody>
        </p:sp>
        <p:sp>
          <p:nvSpPr>
            <p:cNvPr id="1247245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accent2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7173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174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47248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03" r:id="rId1"/>
    <p:sldLayoutId id="2147485181" r:id="rId2"/>
    <p:sldLayoutId id="2147485182" r:id="rId3"/>
    <p:sldLayoutId id="2147485183" r:id="rId4"/>
    <p:sldLayoutId id="2147485184" r:id="rId5"/>
    <p:sldLayoutId id="2147485185" r:id="rId6"/>
    <p:sldLayoutId id="2147485186" r:id="rId7"/>
    <p:sldLayoutId id="2147485187" r:id="rId8"/>
    <p:sldLayoutId id="2147485188" r:id="rId9"/>
    <p:sldLayoutId id="2147485189" r:id="rId10"/>
    <p:sldLayoutId id="214748519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6303963" y="0"/>
            <a:ext cx="2840037" cy="3254375"/>
            <a:chOff x="3115" y="0"/>
            <a:chExt cx="2170" cy="2486"/>
          </a:xfrm>
        </p:grpSpPr>
        <p:grpSp>
          <p:nvGrpSpPr>
            <p:cNvPr id="8200" name="Group 3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1415172" name="Oval 4"/>
              <p:cNvSpPr>
                <a:spLocks noChangeArrowheads="1"/>
              </p:cNvSpPr>
              <p:nvPr/>
            </p:nvSpPr>
            <p:spPr bwMode="hidden">
              <a:xfrm>
                <a:off x="3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15173" name="Oval 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</p:grpSp>
        <p:grpSp>
          <p:nvGrpSpPr>
            <p:cNvPr id="8201" name="Group 6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1415175" name="Oval 7"/>
              <p:cNvSpPr>
                <a:spLocks noChangeArrowheads="1"/>
              </p:cNvSpPr>
              <p:nvPr/>
            </p:nvSpPr>
            <p:spPr bwMode="hidden">
              <a:xfrm>
                <a:off x="-3" y="3"/>
                <a:ext cx="771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15176" name="Oval 8"/>
              <p:cNvSpPr>
                <a:spLocks noChangeArrowheads="1"/>
              </p:cNvSpPr>
              <p:nvPr/>
            </p:nvSpPr>
            <p:spPr bwMode="hidden">
              <a:xfrm>
                <a:off x="276" y="254"/>
                <a:ext cx="186" cy="109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</p:grpSp>
        <p:grpSp>
          <p:nvGrpSpPr>
            <p:cNvPr id="8202" name="Group 9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1415178" name="Oval 10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15179" name="Oval 11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</p:grpSp>
        <p:grpSp>
          <p:nvGrpSpPr>
            <p:cNvPr id="8203" name="Group 12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8204" name="Group 13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1415182" name="Oval 14"/>
                <p:cNvSpPr>
                  <a:spLocks noChangeArrowheads="1"/>
                </p:cNvSpPr>
                <p:nvPr/>
              </p:nvSpPr>
              <p:spPr bwMode="hidden">
                <a:xfrm>
                  <a:off x="1266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415183" name="Oval 15"/>
                <p:cNvSpPr>
                  <a:spLocks noChangeArrowheads="1"/>
                </p:cNvSpPr>
                <p:nvPr/>
              </p:nvSpPr>
              <p:spPr bwMode="hidden">
                <a:xfrm>
                  <a:off x="2382" y="1602"/>
                  <a:ext cx="578" cy="405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</p:grpSp>
          <p:grpSp>
            <p:nvGrpSpPr>
              <p:cNvPr id="8205" name="Group 16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8228" name="Group 17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1415186" name="Freeform 18"/>
                  <p:cNvSpPr>
                    <a:spLocks/>
                  </p:cNvSpPr>
                  <p:nvPr/>
                </p:nvSpPr>
                <p:spPr bwMode="hidden">
                  <a:xfrm rot="2711884">
                    <a:off x="2775" y="2236"/>
                    <a:ext cx="1705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415187" name="Freeform 19"/>
                  <p:cNvSpPr>
                    <a:spLocks/>
                  </p:cNvSpPr>
                  <p:nvPr/>
                </p:nvSpPr>
                <p:spPr bwMode="hidden">
                  <a:xfrm rot="2711884">
                    <a:off x="4027" y="3141"/>
                    <a:ext cx="910" cy="4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8229" name="Group 20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1415189" name="Freeform 21"/>
                  <p:cNvSpPr>
                    <a:spLocks/>
                  </p:cNvSpPr>
                  <p:nvPr/>
                </p:nvSpPr>
                <p:spPr bwMode="hidden">
                  <a:xfrm rot="2104081">
                    <a:off x="2865" y="2019"/>
                    <a:ext cx="1812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415190" name="Freeform 22"/>
                  <p:cNvSpPr>
                    <a:spLocks/>
                  </p:cNvSpPr>
                  <p:nvPr/>
                </p:nvSpPr>
                <p:spPr bwMode="hidden">
                  <a:xfrm rot="2104081">
                    <a:off x="4352" y="2805"/>
                    <a:ext cx="974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8230" name="Group 23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1415192" name="Freeform 24"/>
                  <p:cNvSpPr>
                    <a:spLocks/>
                  </p:cNvSpPr>
                  <p:nvPr/>
                </p:nvSpPr>
                <p:spPr bwMode="hidden">
                  <a:xfrm rot="1582915">
                    <a:off x="2896" y="1832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415193" name="Freeform 25"/>
                  <p:cNvSpPr>
                    <a:spLocks/>
                  </p:cNvSpPr>
                  <p:nvPr/>
                </p:nvSpPr>
                <p:spPr bwMode="hidden">
                  <a:xfrm rot="1582915">
                    <a:off x="4443" y="2420"/>
                    <a:ext cx="931" cy="47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8231" name="Group 26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1415195" name="Freeform 27"/>
                  <p:cNvSpPr>
                    <a:spLocks/>
                  </p:cNvSpPr>
                  <p:nvPr/>
                </p:nvSpPr>
                <p:spPr bwMode="hidden">
                  <a:xfrm rot="1080363">
                    <a:off x="2907" y="1619"/>
                    <a:ext cx="1680" cy="34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415196" name="Freeform 28"/>
                  <p:cNvSpPr>
                    <a:spLocks/>
                  </p:cNvSpPr>
                  <p:nvPr/>
                </p:nvSpPr>
                <p:spPr bwMode="hidden">
                  <a:xfrm rot="1080363">
                    <a:off x="4488" y="2030"/>
                    <a:ext cx="891" cy="51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8232" name="Group 29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1415198" name="Freeform 30"/>
                  <p:cNvSpPr>
                    <a:spLocks/>
                  </p:cNvSpPr>
                  <p:nvPr/>
                </p:nvSpPr>
                <p:spPr bwMode="hidden">
                  <a:xfrm rot="463793">
                    <a:off x="2957" y="1415"/>
                    <a:ext cx="154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415199" name="Freeform 31"/>
                  <p:cNvSpPr>
                    <a:spLocks/>
                  </p:cNvSpPr>
                  <p:nvPr/>
                </p:nvSpPr>
                <p:spPr bwMode="hidden">
                  <a:xfrm rot="463793">
                    <a:off x="4470" y="1581"/>
                    <a:ext cx="829" cy="47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8233" name="Group 32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1415201" name="Freeform 33"/>
                  <p:cNvSpPr>
                    <a:spLocks/>
                  </p:cNvSpPr>
                  <p:nvPr/>
                </p:nvSpPr>
                <p:spPr bwMode="hidden">
                  <a:xfrm rot="-84182">
                    <a:off x="2982" y="1286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415202" name="Freeform 34"/>
                  <p:cNvSpPr>
                    <a:spLocks/>
                  </p:cNvSpPr>
                  <p:nvPr/>
                </p:nvSpPr>
                <p:spPr bwMode="hidden">
                  <a:xfrm rot="-84182">
                    <a:off x="4377" y="1252"/>
                    <a:ext cx="755" cy="36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8234" name="Group 35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1415204" name="Freeform 36"/>
                  <p:cNvSpPr>
                    <a:spLocks/>
                  </p:cNvSpPr>
                  <p:nvPr/>
                </p:nvSpPr>
                <p:spPr bwMode="hidden">
                  <a:xfrm rot="-802576">
                    <a:off x="2921" y="1128"/>
                    <a:ext cx="1249" cy="20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415205" name="Freeform 37"/>
                  <p:cNvSpPr>
                    <a:spLocks/>
                  </p:cNvSpPr>
                  <p:nvPr/>
                </p:nvSpPr>
                <p:spPr bwMode="hidden">
                  <a:xfrm rot="-802576">
                    <a:off x="4148" y="918"/>
                    <a:ext cx="668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8235" name="Group 38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1415207" name="Freeform 39"/>
                  <p:cNvSpPr>
                    <a:spLocks/>
                  </p:cNvSpPr>
                  <p:nvPr/>
                </p:nvSpPr>
                <p:spPr bwMode="hidden">
                  <a:xfrm rot="18888116" flipH="1">
                    <a:off x="873" y="2343"/>
                    <a:ext cx="1726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415208" name="Freeform 40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1"/>
                    <a:ext cx="925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8236" name="Group 41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1415210" name="Freeform 42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797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415211" name="Freeform 43"/>
                  <p:cNvSpPr>
                    <a:spLocks/>
                  </p:cNvSpPr>
                  <p:nvPr/>
                </p:nvSpPr>
                <p:spPr bwMode="hidden">
                  <a:xfrm rot="19495919" flipH="1">
                    <a:off x="-6" y="2982"/>
                    <a:ext cx="968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8237" name="Group 44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1415213" name="Freeform 45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10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415214" name="Freeform 46"/>
                  <p:cNvSpPr>
                    <a:spLocks/>
                  </p:cNvSpPr>
                  <p:nvPr/>
                </p:nvSpPr>
                <p:spPr bwMode="hidden">
                  <a:xfrm rot="20017085" flipH="1">
                    <a:off x="-53" y="2598"/>
                    <a:ext cx="931" cy="45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8238" name="Group 47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1415216" name="Freeform 48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2"/>
                    <a:ext cx="1677" cy="32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415217" name="Freeform 49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2"/>
                    <a:ext cx="900" cy="51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8239" name="Group 50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1415219" name="Freeform 51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74"/>
                    <a:ext cx="154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415220" name="Freeform 52"/>
                  <p:cNvSpPr>
                    <a:spLocks/>
                  </p:cNvSpPr>
                  <p:nvPr/>
                </p:nvSpPr>
                <p:spPr bwMode="hidden">
                  <a:xfrm rot="21136207" flipH="1">
                    <a:off x="21" y="1757"/>
                    <a:ext cx="829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8240" name="Group 53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1415222" name="Freeform 54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3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415223" name="Freeform 55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29"/>
                    <a:ext cx="755" cy="36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8241" name="Group 56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1415225" name="Freeform 57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4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415226" name="Freeform 58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5"/>
                    <a:ext cx="662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8242" name="Group 59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1415228" name="Freeform 60"/>
                  <p:cNvSpPr>
                    <a:spLocks/>
                  </p:cNvSpPr>
                  <p:nvPr/>
                </p:nvSpPr>
                <p:spPr bwMode="hidden">
                  <a:xfrm rot="1277471" flipH="1">
                    <a:off x="1231" y="1237"/>
                    <a:ext cx="1235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415229" name="Freeform 61"/>
                  <p:cNvSpPr>
                    <a:spLocks/>
                  </p:cNvSpPr>
                  <p:nvPr/>
                </p:nvSpPr>
                <p:spPr bwMode="hidden">
                  <a:xfrm rot="1277471" flipH="1">
                    <a:off x="615" y="898"/>
                    <a:ext cx="662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8243" name="Group 62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1415231" name="Freeform 63"/>
                  <p:cNvSpPr>
                    <a:spLocks/>
                  </p:cNvSpPr>
                  <p:nvPr/>
                </p:nvSpPr>
                <p:spPr bwMode="hidden">
                  <a:xfrm rot="2028410" flipH="1">
                    <a:off x="3679" y="438"/>
                    <a:ext cx="483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415232" name="Freeform 64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28"/>
                    <a:ext cx="260" cy="13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8244" name="Group 65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1415234" name="Freeform 66"/>
                  <p:cNvSpPr>
                    <a:spLocks/>
                  </p:cNvSpPr>
                  <p:nvPr/>
                </p:nvSpPr>
                <p:spPr bwMode="hidden">
                  <a:xfrm rot="2664424" flipH="1">
                    <a:off x="3728" y="383"/>
                    <a:ext cx="490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415235" name="Freeform 67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3" cy="13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8245" name="Group 68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1415237" name="Freeform 69"/>
                  <p:cNvSpPr>
                    <a:spLocks/>
                  </p:cNvSpPr>
                  <p:nvPr/>
                </p:nvSpPr>
                <p:spPr bwMode="hidden">
                  <a:xfrm rot="3473776" flipH="1">
                    <a:off x="1752" y="958"/>
                    <a:ext cx="1101" cy="21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415238" name="Freeform 70"/>
                  <p:cNvSpPr>
                    <a:spLocks/>
                  </p:cNvSpPr>
                  <p:nvPr/>
                </p:nvSpPr>
                <p:spPr bwMode="hidden">
                  <a:xfrm rot="3473776" flipH="1">
                    <a:off x="1505" y="231"/>
                    <a:ext cx="591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8246" name="Group 71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1415240" name="Freeform 72"/>
                  <p:cNvSpPr>
                    <a:spLocks/>
                  </p:cNvSpPr>
                  <p:nvPr/>
                </p:nvSpPr>
                <p:spPr bwMode="hidden">
                  <a:xfrm rot="4126480" flipH="1">
                    <a:off x="1940" y="916"/>
                    <a:ext cx="1043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415241" name="Freeform 73"/>
                  <p:cNvSpPr>
                    <a:spLocks/>
                  </p:cNvSpPr>
                  <p:nvPr/>
                </p:nvSpPr>
                <p:spPr bwMode="hidden">
                  <a:xfrm rot="4126480" flipH="1">
                    <a:off x="1820" y="144"/>
                    <a:ext cx="570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8247" name="Group 74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1415243" name="Freeform 75"/>
                  <p:cNvSpPr>
                    <a:spLocks/>
                  </p:cNvSpPr>
                  <p:nvPr/>
                </p:nvSpPr>
                <p:spPr bwMode="hidden">
                  <a:xfrm rot="-1325434">
                    <a:off x="2805" y="1022"/>
                    <a:ext cx="1232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415244" name="Freeform 76"/>
                  <p:cNvSpPr>
                    <a:spLocks/>
                  </p:cNvSpPr>
                  <p:nvPr/>
                </p:nvSpPr>
                <p:spPr bwMode="hidden">
                  <a:xfrm rot="-1325434">
                    <a:off x="4003" y="673"/>
                    <a:ext cx="647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8248" name="Group 77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1415246" name="Freeform 78"/>
                  <p:cNvSpPr>
                    <a:spLocks/>
                  </p:cNvSpPr>
                  <p:nvPr/>
                </p:nvSpPr>
                <p:spPr bwMode="hidden">
                  <a:xfrm rot="-1921064">
                    <a:off x="2682" y="946"/>
                    <a:ext cx="1227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415247" name="Freeform 79"/>
                  <p:cNvSpPr>
                    <a:spLocks/>
                  </p:cNvSpPr>
                  <p:nvPr/>
                </p:nvSpPr>
                <p:spPr bwMode="hidden">
                  <a:xfrm rot="-1921064">
                    <a:off x="3801" y="444"/>
                    <a:ext cx="646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sp>
              <p:nvSpPr>
                <p:cNvPr id="1415248" name="Freeform 80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/>
                  <a:ahLst/>
                  <a:cxnLst>
                    <a:cxn ang="0">
                      <a:pos x="0" y="504"/>
                    </a:cxn>
                    <a:cxn ang="0">
                      <a:pos x="864" y="168"/>
                    </a:cxn>
                    <a:cxn ang="0">
                      <a:pos x="1776" y="24"/>
                    </a:cxn>
                    <a:cxn ang="0">
                      <a:pos x="2736" y="24"/>
                    </a:cxn>
                    <a:cxn ang="0">
                      <a:pos x="2720" y="103"/>
                    </a:cxn>
                    <a:cxn ang="0">
                      <a:pos x="1764" y="103"/>
                    </a:cxn>
                    <a:cxn ang="0">
                      <a:pos x="654" y="292"/>
                    </a:cxn>
                    <a:cxn ang="0">
                      <a:pos x="0" y="504"/>
                    </a:cxn>
                  </a:cxnLst>
                  <a:rect l="0" t="0" r="r" b="b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415249" name="Freeform 81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1"/>
                </a:xfrm>
                <a:custGeom>
                  <a:avLst/>
                  <a:gdLst/>
                  <a:ahLst/>
                  <a:cxnLst>
                    <a:cxn ang="0">
                      <a:pos x="5" y="8"/>
                    </a:cxn>
                    <a:cxn ang="0">
                      <a:pos x="485" y="56"/>
                    </a:cxn>
                    <a:cxn ang="0">
                      <a:pos x="1157" y="200"/>
                    </a:cxn>
                    <a:cxn ang="0">
                      <a:pos x="1611" y="432"/>
                    </a:cxn>
                    <a:cxn ang="0">
                      <a:pos x="1756" y="609"/>
                    </a:cxn>
                    <a:cxn ang="0">
                      <a:pos x="1689" y="787"/>
                    </a:cxn>
                    <a:cxn ang="0">
                      <a:pos x="1589" y="632"/>
                    </a:cxn>
                    <a:cxn ang="0">
                      <a:pos x="1389" y="454"/>
                    </a:cxn>
                    <a:cxn ang="0">
                      <a:pos x="1109" y="296"/>
                    </a:cxn>
                    <a:cxn ang="0">
                      <a:pos x="581" y="152"/>
                    </a:cxn>
                    <a:cxn ang="0">
                      <a:pos x="0" y="76"/>
                    </a:cxn>
                    <a:cxn ang="0">
                      <a:pos x="5" y="8"/>
                    </a:cxn>
                  </a:cxnLst>
                  <a:rect l="0" t="0" r="r" b="b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grpSp>
              <p:nvGrpSpPr>
                <p:cNvPr id="8251" name="Group 82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1415251" name="Freeform 83"/>
                  <p:cNvSpPr>
                    <a:spLocks/>
                  </p:cNvSpPr>
                  <p:nvPr/>
                </p:nvSpPr>
                <p:spPr bwMode="hidden">
                  <a:xfrm rot="-3857755">
                    <a:off x="2370" y="928"/>
                    <a:ext cx="1045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415252" name="Freeform 84"/>
                  <p:cNvSpPr>
                    <a:spLocks/>
                  </p:cNvSpPr>
                  <p:nvPr/>
                </p:nvSpPr>
                <p:spPr bwMode="hidden">
                  <a:xfrm rot="-3857755">
                    <a:off x="3013" y="180"/>
                    <a:ext cx="566" cy="28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8252" name="Group 85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1415254" name="Freeform 86"/>
                  <p:cNvSpPr>
                    <a:spLocks/>
                  </p:cNvSpPr>
                  <p:nvPr/>
                </p:nvSpPr>
                <p:spPr bwMode="hidden">
                  <a:xfrm rot="-2777260">
                    <a:off x="2493" y="915"/>
                    <a:ext cx="1154" cy="27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415255" name="Freeform 87"/>
                  <p:cNvSpPr>
                    <a:spLocks/>
                  </p:cNvSpPr>
                  <p:nvPr/>
                </p:nvSpPr>
                <p:spPr bwMode="hidden">
                  <a:xfrm rot="-2777260">
                    <a:off x="3431" y="262"/>
                    <a:ext cx="619" cy="42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8253" name="Group 88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1415257" name="Freeform 89"/>
                  <p:cNvSpPr>
                    <a:spLocks/>
                  </p:cNvSpPr>
                  <p:nvPr/>
                </p:nvSpPr>
                <p:spPr bwMode="hidden">
                  <a:xfrm rot="-4903748">
                    <a:off x="2297" y="959"/>
                    <a:ext cx="954" cy="8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415258" name="Freeform 90"/>
                  <p:cNvSpPr>
                    <a:spLocks/>
                  </p:cNvSpPr>
                  <p:nvPr/>
                </p:nvSpPr>
                <p:spPr bwMode="hidden">
                  <a:xfrm rot="-4903748">
                    <a:off x="2650" y="222"/>
                    <a:ext cx="511" cy="13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8254" name="Group 91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1415260" name="Freeform 92"/>
                  <p:cNvSpPr>
                    <a:spLocks/>
                  </p:cNvSpPr>
                  <p:nvPr/>
                </p:nvSpPr>
                <p:spPr bwMode="hidden">
                  <a:xfrm rot="18335692" flipH="1">
                    <a:off x="1009" y="2474"/>
                    <a:ext cx="172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415261" name="Freeform 93"/>
                  <p:cNvSpPr>
                    <a:spLocks/>
                  </p:cNvSpPr>
                  <p:nvPr/>
                </p:nvSpPr>
                <p:spPr bwMode="hidden">
                  <a:xfrm rot="18335692" flipH="1">
                    <a:off x="727" y="3495"/>
                    <a:ext cx="922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8255" name="Group 94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1415263" name="Freeform 95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8" y="2577"/>
                    <a:ext cx="159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415264" name="Freeform 96"/>
                  <p:cNvSpPr>
                    <a:spLocks/>
                  </p:cNvSpPr>
                  <p:nvPr/>
                </p:nvSpPr>
                <p:spPr bwMode="hidden">
                  <a:xfrm rot="17542885" flipH="1">
                    <a:off x="1278" y="3624"/>
                    <a:ext cx="845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8256" name="Group 97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1415266" name="Freeform 98"/>
                  <p:cNvSpPr>
                    <a:spLocks/>
                  </p:cNvSpPr>
                  <p:nvPr/>
                </p:nvSpPr>
                <p:spPr bwMode="hidden">
                  <a:xfrm rot="16782062" flipH="1">
                    <a:off x="1421" y="2675"/>
                    <a:ext cx="1712" cy="30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415267" name="Freeform 99"/>
                  <p:cNvSpPr>
                    <a:spLocks/>
                  </p:cNvSpPr>
                  <p:nvPr/>
                </p:nvSpPr>
                <p:spPr bwMode="hidden">
                  <a:xfrm rot="16782062" flipH="1">
                    <a:off x="1713" y="3881"/>
                    <a:ext cx="917" cy="47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8257" name="Group 100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1415269" name="Freeform 101"/>
                  <p:cNvSpPr>
                    <a:spLocks/>
                  </p:cNvSpPr>
                  <p:nvPr/>
                </p:nvSpPr>
                <p:spPr bwMode="hidden">
                  <a:xfrm rot="3144576">
                    <a:off x="2627" y="2423"/>
                    <a:ext cx="1723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415270" name="Freeform 102"/>
                  <p:cNvSpPr>
                    <a:spLocks/>
                  </p:cNvSpPr>
                  <p:nvPr/>
                </p:nvSpPr>
                <p:spPr bwMode="hidden">
                  <a:xfrm rot="3144576">
                    <a:off x="3752" y="3435"/>
                    <a:ext cx="925" cy="49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8258" name="Group 103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1415272" name="Freeform 104"/>
                  <p:cNvSpPr>
                    <a:spLocks/>
                  </p:cNvSpPr>
                  <p:nvPr/>
                </p:nvSpPr>
                <p:spPr bwMode="hidden">
                  <a:xfrm rot="3745735">
                    <a:off x="2506" y="2524"/>
                    <a:ext cx="1649" cy="29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415273" name="Freeform 105"/>
                  <p:cNvSpPr>
                    <a:spLocks/>
                  </p:cNvSpPr>
                  <p:nvPr/>
                </p:nvSpPr>
                <p:spPr bwMode="hidden">
                  <a:xfrm rot="3745735">
                    <a:off x="3387" y="3597"/>
                    <a:ext cx="885" cy="46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8259" name="Group 106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1415275" name="Freeform 107"/>
                  <p:cNvSpPr>
                    <a:spLocks/>
                  </p:cNvSpPr>
                  <p:nvPr/>
                </p:nvSpPr>
                <p:spPr bwMode="hidden">
                  <a:xfrm rot="4286818">
                    <a:off x="2328" y="2644"/>
                    <a:ext cx="1600" cy="24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415276" name="Freeform 108"/>
                  <p:cNvSpPr>
                    <a:spLocks/>
                  </p:cNvSpPr>
                  <p:nvPr/>
                </p:nvSpPr>
                <p:spPr bwMode="hidden">
                  <a:xfrm rot="4286818">
                    <a:off x="3003" y="3730"/>
                    <a:ext cx="857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8260" name="Group 109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1415278" name="Freeform 110"/>
                  <p:cNvSpPr>
                    <a:spLocks/>
                  </p:cNvSpPr>
                  <p:nvPr/>
                </p:nvSpPr>
                <p:spPr bwMode="hidden">
                  <a:xfrm rot="4898956">
                    <a:off x="2216" y="2703"/>
                    <a:ext cx="1454" cy="2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415279" name="Freeform 111"/>
                  <p:cNvSpPr>
                    <a:spLocks/>
                  </p:cNvSpPr>
                  <p:nvPr/>
                </p:nvSpPr>
                <p:spPr bwMode="hidden">
                  <a:xfrm rot="4898956">
                    <a:off x="2637" y="3714"/>
                    <a:ext cx="789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8261" name="Group 112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1415281" name="Freeform 113"/>
                  <p:cNvSpPr>
                    <a:spLocks/>
                  </p:cNvSpPr>
                  <p:nvPr/>
                </p:nvSpPr>
                <p:spPr bwMode="hidden">
                  <a:xfrm rot="5755659">
                    <a:off x="1903" y="2758"/>
                    <a:ext cx="1432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1415282" name="Freeform 114"/>
                  <p:cNvSpPr>
                    <a:spLocks/>
                  </p:cNvSpPr>
                  <p:nvPr/>
                </p:nvSpPr>
                <p:spPr bwMode="hidden">
                  <a:xfrm rot="5755659">
                    <a:off x="2051" y="3772"/>
                    <a:ext cx="767" cy="294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</p:grpSp>
          <p:sp>
            <p:nvSpPr>
              <p:cNvPr id="1415283" name="Freeform 115"/>
              <p:cNvSpPr>
                <a:spLocks/>
              </p:cNvSpPr>
              <p:nvPr/>
            </p:nvSpPr>
            <p:spPr bwMode="hidden">
              <a:xfrm flipH="1">
                <a:off x="3873" y="934"/>
                <a:ext cx="190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15284" name="Arc 116"/>
              <p:cNvSpPr>
                <a:spLocks/>
              </p:cNvSpPr>
              <p:nvPr/>
            </p:nvSpPr>
            <p:spPr bwMode="hidden">
              <a:xfrm flipH="1">
                <a:off x="3527" y="725"/>
                <a:ext cx="832" cy="900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15285" name="Arc 117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G0" fmla="+- 17826 0 0"/>
                  <a:gd name="G1" fmla="+- 0 0 0"/>
                  <a:gd name="G2" fmla="+- 21600 0 0"/>
                  <a:gd name="T0" fmla="*/ 36729 w 36729"/>
                  <a:gd name="T1" fmla="*/ 10451 h 21600"/>
                  <a:gd name="T2" fmla="*/ 0 w 36729"/>
                  <a:gd name="T3" fmla="*/ 12197 h 21600"/>
                  <a:gd name="T4" fmla="*/ 17826 w 36729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15286" name="Arc 118"/>
              <p:cNvSpPr>
                <a:spLocks/>
              </p:cNvSpPr>
              <p:nvPr/>
            </p:nvSpPr>
            <p:spPr bwMode="hidden">
              <a:xfrm flipH="1">
                <a:off x="3612" y="580"/>
                <a:ext cx="485" cy="933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15287" name="Arc 119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28"/>
              </a:xfrm>
              <a:custGeom>
                <a:avLst/>
                <a:gdLst>
                  <a:gd name="G0" fmla="+- 8873 0 0"/>
                  <a:gd name="G1" fmla="+- 21600 0 0"/>
                  <a:gd name="G2" fmla="+- 21600 0 0"/>
                  <a:gd name="T0" fmla="*/ 0 w 30473"/>
                  <a:gd name="T1" fmla="*/ 1907 h 22305"/>
                  <a:gd name="T2" fmla="*/ 30462 w 30473"/>
                  <a:gd name="T3" fmla="*/ 22305 h 22305"/>
                  <a:gd name="T4" fmla="*/ 8873 w 30473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15288" name="Arc 120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15289" name="Arc 121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15290" name="Arc 122"/>
              <p:cNvSpPr>
                <a:spLocks/>
              </p:cNvSpPr>
              <p:nvPr/>
            </p:nvSpPr>
            <p:spPr bwMode="hidden">
              <a:xfrm>
                <a:off x="4269" y="585"/>
                <a:ext cx="393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15291" name="Arc 123"/>
              <p:cNvSpPr>
                <a:spLocks/>
              </p:cNvSpPr>
              <p:nvPr/>
            </p:nvSpPr>
            <p:spPr bwMode="hidden">
              <a:xfrm>
                <a:off x="4302" y="463"/>
                <a:ext cx="558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15292" name="Freeform 124"/>
              <p:cNvSpPr>
                <a:spLocks/>
              </p:cNvSpPr>
              <p:nvPr/>
            </p:nvSpPr>
            <p:spPr bwMode="hidden">
              <a:xfrm>
                <a:off x="4410" y="1033"/>
                <a:ext cx="188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15293" name="Freeform 125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1" cy="326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15294" name="Arc 126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G0" fmla="+- 15230 0 0"/>
                  <a:gd name="G1" fmla="+- 21600 0 0"/>
                  <a:gd name="G2" fmla="+- 21600 0 0"/>
                  <a:gd name="T0" fmla="*/ 0 w 36830"/>
                  <a:gd name="T1" fmla="*/ 6283 h 22305"/>
                  <a:gd name="T2" fmla="*/ 36819 w 36830"/>
                  <a:gd name="T3" fmla="*/ 22305 h 22305"/>
                  <a:gd name="T4" fmla="*/ 15230 w 3683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15295" name="Arc 127"/>
              <p:cNvSpPr>
                <a:spLocks/>
              </p:cNvSpPr>
              <p:nvPr/>
            </p:nvSpPr>
            <p:spPr bwMode="hidden">
              <a:xfrm flipH="1">
                <a:off x="3426" y="122"/>
                <a:ext cx="724" cy="899"/>
              </a:xfrm>
              <a:custGeom>
                <a:avLst/>
                <a:gdLst>
                  <a:gd name="G0" fmla="+- 18231 0 0"/>
                  <a:gd name="G1" fmla="+- 21600 0 0"/>
                  <a:gd name="G2" fmla="+- 21600 0 0"/>
                  <a:gd name="T0" fmla="*/ 0 w 31881"/>
                  <a:gd name="T1" fmla="*/ 10016 h 21600"/>
                  <a:gd name="T2" fmla="*/ 31881 w 31881"/>
                  <a:gd name="T3" fmla="*/ 4860 h 21600"/>
                  <a:gd name="T4" fmla="*/ 18231 w 31881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15296" name="Arc 128"/>
              <p:cNvSpPr>
                <a:spLocks/>
              </p:cNvSpPr>
              <p:nvPr/>
            </p:nvSpPr>
            <p:spPr bwMode="hidden">
              <a:xfrm>
                <a:off x="4199" y="502"/>
                <a:ext cx="297" cy="901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1146"/>
                  <a:gd name="T1" fmla="*/ 4512 h 21600"/>
                  <a:gd name="T2" fmla="*/ 31146 w 31146"/>
                  <a:gd name="T3" fmla="*/ 9561 h 21600"/>
                  <a:gd name="T4" fmla="*/ 13212 w 3114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15297" name="Freeform 129"/>
              <p:cNvSpPr>
                <a:spLocks/>
              </p:cNvSpPr>
              <p:nvPr/>
            </p:nvSpPr>
            <p:spPr bwMode="hidden">
              <a:xfrm flipH="1">
                <a:off x="3307" y="981"/>
                <a:ext cx="426" cy="59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15298" name="Freeform 130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15299" name="Freeform 131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15300" name="Freeform 132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15301" name="Freeform 133"/>
              <p:cNvSpPr>
                <a:spLocks/>
              </p:cNvSpPr>
              <p:nvPr/>
            </p:nvSpPr>
            <p:spPr bwMode="hidden">
              <a:xfrm>
                <a:off x="4636" y="576"/>
                <a:ext cx="594" cy="41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15302" name="Freeform 134"/>
              <p:cNvSpPr>
                <a:spLocks/>
              </p:cNvSpPr>
              <p:nvPr/>
            </p:nvSpPr>
            <p:spPr bwMode="hidden">
              <a:xfrm>
                <a:off x="4658" y="132"/>
                <a:ext cx="260" cy="55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15303" name="Freeform 135"/>
              <p:cNvSpPr>
                <a:spLocks/>
              </p:cNvSpPr>
              <p:nvPr/>
            </p:nvSpPr>
            <p:spPr bwMode="hidden">
              <a:xfrm rot="20253369">
                <a:off x="4401" y="599"/>
                <a:ext cx="175" cy="32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15304" name="Freeform 136"/>
              <p:cNvSpPr>
                <a:spLocks/>
              </p:cNvSpPr>
              <p:nvPr/>
            </p:nvSpPr>
            <p:spPr bwMode="hidden">
              <a:xfrm rot="1346631" flipH="1">
                <a:off x="3783" y="589"/>
                <a:ext cx="172" cy="33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</p:grpSp>
      </p:grpSp>
      <p:sp>
        <p:nvSpPr>
          <p:cNvPr id="8195" name="Rectangle 13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1625"/>
            <a:ext cx="7772400" cy="14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196" name="Rectangle 1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15307" name="Rectangle 1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5308" name="Rectangle 1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5309" name="Rectangle 1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+mn-ea"/>
              </a:defRPr>
            </a:lvl1pPr>
          </a:lstStyle>
          <a:p>
            <a:pPr>
              <a:defRPr/>
            </a:pPr>
            <a:fld id="{2CA0F024-A5B9-49AA-9638-38C77377D9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304" r:id="rId1"/>
    <p:sldLayoutId id="2147485191" r:id="rId2"/>
    <p:sldLayoutId id="2147485192" r:id="rId3"/>
    <p:sldLayoutId id="2147485193" r:id="rId4"/>
    <p:sldLayoutId id="2147485194" r:id="rId5"/>
    <p:sldLayoutId id="2147485195" r:id="rId6"/>
    <p:sldLayoutId id="2147485196" r:id="rId7"/>
    <p:sldLayoutId id="2147485197" r:id="rId8"/>
    <p:sldLayoutId id="2147485198" r:id="rId9"/>
    <p:sldLayoutId id="2147485199" r:id="rId10"/>
    <p:sldLayoutId id="214748520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−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fld id="{0BC97EC2-FDE9-44D8-9CC4-83A3509B096D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fld id="{91259694-53AB-4429-8758-0B921C13F8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9220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9224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6630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6631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6632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6633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6634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</p:grpSp>
        <p:sp>
          <p:nvSpPr>
            <p:cNvPr id="26635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6636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sp>
        <p:nvSpPr>
          <p:cNvPr id="26637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2663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39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305" r:id="rId1"/>
    <p:sldLayoutId id="2147485201" r:id="rId2"/>
    <p:sldLayoutId id="2147485202" r:id="rId3"/>
    <p:sldLayoutId id="2147485203" r:id="rId4"/>
    <p:sldLayoutId id="2147485204" r:id="rId5"/>
    <p:sldLayoutId id="2147485205" r:id="rId6"/>
    <p:sldLayoutId id="2147485206" r:id="rId7"/>
    <p:sldLayoutId id="2147485207" r:id="rId8"/>
    <p:sldLayoutId id="2147485208" r:id="rId9"/>
    <p:sldLayoutId id="2147485209" r:id="rId10"/>
    <p:sldLayoutId id="214748521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85559" y="1599724"/>
            <a:ext cx="4630357" cy="2400925"/>
          </a:xfrm>
        </p:spPr>
        <p:txBody>
          <a:bodyPr>
            <a:normAutofit/>
          </a:bodyPr>
          <a:lstStyle/>
          <a:p>
            <a:r>
              <a:rPr lang="zh-TW" altLang="en-US" sz="3601" b="1" dirty="0"/>
              <a:t>引論</a:t>
            </a:r>
            <a:endParaRPr lang="en-US" sz="3601" b="1" dirty="0"/>
          </a:p>
        </p:txBody>
      </p:sp>
    </p:spTree>
    <p:extLst>
      <p:ext uri="{BB962C8B-B14F-4D97-AF65-F5344CB8AC3E}">
        <p14:creationId xmlns:p14="http://schemas.microsoft.com/office/powerpoint/2010/main" val="319817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122" name="Rectangle 2"/>
          <p:cNvSpPr>
            <a:spLocks noChangeArrowheads="1"/>
          </p:cNvSpPr>
          <p:nvPr/>
        </p:nvSpPr>
        <p:spPr bwMode="auto">
          <a:xfrm>
            <a:off x="684213" y="765175"/>
            <a:ext cx="8208962" cy="7937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1160463" indent="-1160463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sz="4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一、</a:t>
            </a:r>
            <a:r>
              <a:rPr lang="en-US" altLang="zh-TW" sz="4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	</a:t>
            </a:r>
            <a:r>
              <a:rPr lang="zh-TW" altLang="en-US" sz="4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感言</a:t>
            </a:r>
            <a:endParaRPr lang="en-US" altLang="zh-TW" sz="4000" b="1" dirty="0"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275013" y="1797992"/>
            <a:ext cx="4610100" cy="23510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lnSpc>
                <a:spcPct val="114000"/>
              </a:lnSpc>
              <a:spcBef>
                <a:spcPts val="600"/>
              </a:spcBef>
              <a:tabLst>
                <a:tab pos="1436688" algn="l"/>
                <a:tab pos="2147888" algn="l"/>
              </a:tabLst>
            </a:pPr>
            <a:r>
              <a:rPr lang="zh-TW" altLang="en-US" sz="4000" b="1">
                <a:cs typeface="Arial" charset="0"/>
              </a:rPr>
              <a:t>通</a:t>
            </a:r>
            <a:r>
              <a:rPr lang="en-US" altLang="zh-TW" sz="4000" b="1">
                <a:cs typeface="Arial" charset="0"/>
              </a:rPr>
              <a:t>	</a:t>
            </a:r>
            <a:r>
              <a:rPr lang="zh-TW" altLang="en-US" sz="4000" b="1">
                <a:cs typeface="Arial" charset="0"/>
              </a:rPr>
              <a:t>有</a:t>
            </a:r>
            <a:r>
              <a:rPr lang="en-US" altLang="zh-TW" sz="4000" b="1">
                <a:cs typeface="Arial" charset="0"/>
              </a:rPr>
              <a:t>	</a:t>
            </a:r>
            <a:r>
              <a:rPr lang="zh-TW" altLang="en-US" sz="4000" b="1">
                <a:cs typeface="Arial" charset="0"/>
              </a:rPr>
              <a:t>方</a:t>
            </a:r>
            <a:endParaRPr lang="en-US" altLang="zh-TW" sz="4000" b="1">
              <a:cs typeface="Arial" charset="0"/>
            </a:endParaRPr>
          </a:p>
          <a:p>
            <a:pPr>
              <a:lnSpc>
                <a:spcPct val="114000"/>
              </a:lnSpc>
              <a:spcBef>
                <a:spcPts val="600"/>
              </a:spcBef>
              <a:tabLst>
                <a:tab pos="1436688" algn="l"/>
                <a:tab pos="2147888" algn="l"/>
              </a:tabLst>
            </a:pPr>
            <a:r>
              <a:rPr lang="zh-TW" altLang="en-US" sz="4000" b="1">
                <a:cs typeface="Arial" charset="0"/>
              </a:rPr>
              <a:t>有</a:t>
            </a:r>
            <a:r>
              <a:rPr lang="en-US" altLang="zh-TW" sz="4000" b="1">
                <a:cs typeface="Arial" charset="0"/>
              </a:rPr>
              <a:t>	</a:t>
            </a:r>
            <a:r>
              <a:rPr lang="zh-TW" altLang="en-US" sz="4000" b="1">
                <a:cs typeface="Arial" charset="0"/>
              </a:rPr>
              <a:t>可</a:t>
            </a:r>
            <a:r>
              <a:rPr lang="en-US" altLang="zh-TW" sz="4000" b="1">
                <a:cs typeface="Arial" charset="0"/>
              </a:rPr>
              <a:t>	</a:t>
            </a:r>
            <a:r>
              <a:rPr lang="zh-TW" altLang="en-US" sz="4000" b="1">
                <a:cs typeface="Arial" charset="0"/>
              </a:rPr>
              <a:t>傳</a:t>
            </a:r>
            <a:endParaRPr lang="en-US" altLang="zh-TW" sz="4000" b="1">
              <a:cs typeface="Arial" charset="0"/>
            </a:endParaRPr>
          </a:p>
          <a:p>
            <a:pPr>
              <a:lnSpc>
                <a:spcPct val="114000"/>
              </a:lnSpc>
              <a:spcBef>
                <a:spcPts val="600"/>
              </a:spcBef>
              <a:tabLst>
                <a:tab pos="1436688" algn="l"/>
                <a:tab pos="2147888" algn="l"/>
              </a:tabLst>
            </a:pPr>
            <a:r>
              <a:rPr lang="zh-TW" altLang="en-US" sz="4000" b="1">
                <a:cs typeface="Arial" charset="0"/>
              </a:rPr>
              <a:t>以</a:t>
            </a:r>
            <a:r>
              <a:rPr lang="en-US" altLang="zh-TW" sz="4000" b="1">
                <a:cs typeface="Arial" charset="0"/>
              </a:rPr>
              <a:t>	</a:t>
            </a:r>
            <a:r>
              <a:rPr lang="zh-TW" altLang="en-US" sz="4000" b="1">
                <a:cs typeface="Arial" charset="0"/>
              </a:rPr>
              <a:t>為</a:t>
            </a:r>
            <a:r>
              <a:rPr lang="en-US" altLang="zh-TW" sz="4000" b="1">
                <a:cs typeface="Arial" charset="0"/>
              </a:rPr>
              <a:t>	</a:t>
            </a:r>
            <a:r>
              <a:rPr lang="zh-TW" altLang="en-US" sz="4000" b="1">
                <a:cs typeface="Arial" charset="0"/>
              </a:rPr>
              <a:t>本</a:t>
            </a:r>
            <a:endParaRPr lang="en-US" altLang="zh-TW" sz="4000" b="1">
              <a:cs typeface="Arial" charset="0"/>
            </a:endParaRPr>
          </a:p>
        </p:txBody>
      </p:sp>
      <p:sp>
        <p:nvSpPr>
          <p:cNvPr id="3077122" name="Rectangle 2"/>
          <p:cNvSpPr>
            <a:spLocks noChangeArrowheads="1"/>
          </p:cNvSpPr>
          <p:nvPr/>
        </p:nvSpPr>
        <p:spPr bwMode="auto">
          <a:xfrm>
            <a:off x="4021138" y="1797992"/>
            <a:ext cx="4497387" cy="23510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530225" indent="-530225">
              <a:lnSpc>
                <a:spcPct val="114000"/>
              </a:lnSpc>
              <a:spcBef>
                <a:spcPts val="600"/>
              </a:spcBef>
            </a:pPr>
            <a:r>
              <a:rPr lang="zh-TW" altLang="en-US" sz="4000" b="1" dirty="0">
                <a:solidFill>
                  <a:srgbClr val="66FF33"/>
                </a:solidFill>
                <a:cs typeface="Arial" charset="0"/>
              </a:rPr>
              <a:t>傳</a:t>
            </a:r>
            <a:endParaRPr lang="en-US" altLang="zh-TW" sz="4000" b="1" dirty="0">
              <a:solidFill>
                <a:srgbClr val="66FF33"/>
              </a:solidFill>
              <a:cs typeface="Arial" charset="0"/>
            </a:endParaRPr>
          </a:p>
          <a:p>
            <a:pPr marL="530225" indent="-530225">
              <a:lnSpc>
                <a:spcPct val="114000"/>
              </a:lnSpc>
              <a:spcBef>
                <a:spcPts val="600"/>
              </a:spcBef>
            </a:pPr>
            <a:r>
              <a:rPr lang="zh-TW" altLang="en-US" sz="4000" b="1" dirty="0">
                <a:solidFill>
                  <a:srgbClr val="66FF33"/>
                </a:solidFill>
                <a:cs typeface="Arial" charset="0"/>
              </a:rPr>
              <a:t>道</a:t>
            </a:r>
            <a:endParaRPr lang="en-US" altLang="zh-TW" sz="4000" b="1" dirty="0">
              <a:solidFill>
                <a:srgbClr val="66FF33"/>
              </a:solidFill>
              <a:cs typeface="Arial" charset="0"/>
            </a:endParaRPr>
          </a:p>
          <a:p>
            <a:pPr marL="530225" indent="-530225">
              <a:lnSpc>
                <a:spcPct val="114000"/>
              </a:lnSpc>
              <a:spcBef>
                <a:spcPts val="600"/>
              </a:spcBef>
            </a:pPr>
            <a:r>
              <a:rPr lang="zh-TW" altLang="en-US" sz="4000" b="1" dirty="0">
                <a:solidFill>
                  <a:srgbClr val="66FF33"/>
                </a:solidFill>
                <a:cs typeface="Arial" charset="0"/>
              </a:rPr>
              <a:t>人</a:t>
            </a:r>
            <a:endParaRPr lang="en-US" altLang="zh-TW" sz="4000" b="1" dirty="0">
              <a:solidFill>
                <a:srgbClr val="66FF33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122" name="Rectangle 2"/>
          <p:cNvSpPr>
            <a:spLocks noChangeArrowheads="1"/>
          </p:cNvSpPr>
          <p:nvPr/>
        </p:nvSpPr>
        <p:spPr bwMode="auto">
          <a:xfrm>
            <a:off x="684213" y="1758924"/>
            <a:ext cx="7775575" cy="223272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1160463" indent="-1160463" algn="ctr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sz="4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我們的家 </a:t>
            </a:r>
            <a:r>
              <a:rPr lang="en-US" altLang="zh-TW" sz="4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@ </a:t>
            </a:r>
            <a:r>
              <a:rPr lang="zh-TW" altLang="en-US" sz="4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這裡</a:t>
            </a:r>
            <a:endParaRPr lang="en-US" altLang="zh-TW" sz="4000" b="1" dirty="0">
              <a:latin typeface="Arial" pitchFamily="34" charset="0"/>
              <a:ea typeface="PMingLiU" pitchFamily="18" charset="-120"/>
              <a:cs typeface="Arial" pitchFamily="34" charset="0"/>
            </a:endParaRPr>
          </a:p>
          <a:p>
            <a:pPr marL="1160463" indent="-1160463" algn="ctr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endParaRPr lang="en-US" altLang="zh-TW" sz="4000" b="1" dirty="0">
              <a:latin typeface="Arial" pitchFamily="34" charset="0"/>
              <a:ea typeface="PMingLiU" pitchFamily="18" charset="-120"/>
              <a:cs typeface="Arial" pitchFamily="34" charset="0"/>
            </a:endParaRPr>
          </a:p>
          <a:p>
            <a:pPr marL="1160463" indent="-1160463" algn="ctr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MingLiU" pitchFamily="18" charset="-120"/>
                <a:ea typeface="PMingLiU" pitchFamily="18" charset="-120"/>
                <a:cs typeface="+mn-cs"/>
              </a:rPr>
              <a:t>建立基督徒的群體</a:t>
            </a:r>
            <a:endParaRPr lang="en-US" altLang="zh-TW" sz="4000" b="1" dirty="0"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122" name="Rectangle 2"/>
          <p:cNvSpPr>
            <a:spLocks noChangeArrowheads="1"/>
          </p:cNvSpPr>
          <p:nvPr/>
        </p:nvSpPr>
        <p:spPr bwMode="auto">
          <a:xfrm>
            <a:off x="684213" y="765175"/>
            <a:ext cx="8208962" cy="7937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1160463" indent="-1160463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sz="4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二、</a:t>
            </a:r>
            <a:r>
              <a:rPr lang="en-US" altLang="zh-TW" sz="4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	</a:t>
            </a:r>
            <a:r>
              <a:rPr lang="zh-TW" altLang="en-US" sz="4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背景</a:t>
            </a:r>
            <a:endParaRPr lang="en-US" altLang="zh-TW" sz="4000" b="1" dirty="0"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www.ebibleteacher.com/imagehtml/images/thumbnails/Corinth%20Athens%20800.JPG"/>
          <p:cNvPicPr>
            <a:picLocks noChangeAspect="1" noChangeArrowheads="1"/>
          </p:cNvPicPr>
          <p:nvPr/>
        </p:nvPicPr>
        <p:blipFill>
          <a:blip r:embed="rId3" cstate="print"/>
          <a:srcRect l="9145" r="13631" b="2454"/>
          <a:stretch>
            <a:fillRect/>
          </a:stretch>
        </p:blipFill>
        <p:spPr bwMode="auto">
          <a:xfrm>
            <a:off x="3195638" y="260350"/>
            <a:ext cx="5624512" cy="532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79388" y="692150"/>
            <a:ext cx="2663825" cy="6540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1160463" indent="-1160463" algn="ctr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sz="32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哥林多地圖</a:t>
            </a:r>
            <a:endParaRPr lang="en-US" altLang="zh-TW" sz="3200" b="1" dirty="0"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755650" y="404813"/>
            <a:ext cx="7561263" cy="61061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1160463" indent="-1160463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sz="3200" b="1" dirty="0">
                <a:solidFill>
                  <a:srgbClr val="FF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第一至六章：</a:t>
            </a:r>
            <a:r>
              <a:rPr lang="zh-TW" altLang="en-US" sz="3200" dirty="0">
                <a:solidFill>
                  <a:srgbClr val="FFFF00"/>
                </a:solidFill>
              </a:rPr>
              <a:t>责</a:t>
            </a:r>
            <a:r>
              <a:rPr lang="zh-TW" altLang="en-US" sz="3200" b="1" dirty="0">
                <a:solidFill>
                  <a:srgbClr val="FF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備教會弊端 </a:t>
            </a:r>
            <a:r>
              <a:rPr lang="en-US" altLang="zh-TW" sz="3200" b="1" dirty="0">
                <a:solidFill>
                  <a:srgbClr val="FF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— </a:t>
            </a:r>
            <a:r>
              <a:rPr lang="zh-TW" altLang="en-US" sz="3200" b="1" dirty="0">
                <a:solidFill>
                  <a:srgbClr val="FF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教會性</a:t>
            </a:r>
            <a:endParaRPr lang="en-US" altLang="zh-TW" sz="3200" b="1" dirty="0">
              <a:solidFill>
                <a:srgbClr val="FFFF00"/>
              </a:solidFill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258888" y="1052513"/>
            <a:ext cx="7561262" cy="584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1160463" indent="-1160463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結黨：一至四章</a:t>
            </a:r>
            <a:endParaRPr lang="en-US" altLang="zh-TW" sz="2800" b="1" dirty="0"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258888" y="1700213"/>
            <a:ext cx="7561262" cy="584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1160463" indent="-1160463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亂倫：五章</a:t>
            </a:r>
            <a:endParaRPr lang="en-US" altLang="zh-TW" sz="2800" b="1" dirty="0"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258888" y="2349500"/>
            <a:ext cx="7561262" cy="5826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1160463" indent="-1160463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爭訟：六章 </a:t>
            </a:r>
            <a:r>
              <a:rPr lang="en-US" altLang="zh-TW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1-11</a:t>
            </a:r>
            <a:r>
              <a:rPr lang="zh-TW" altLang="en-US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節</a:t>
            </a:r>
            <a:endParaRPr lang="en-US" altLang="zh-TW" sz="2800" b="1" dirty="0"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258888" y="2997200"/>
            <a:ext cx="7561262" cy="5826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1160463" indent="-1160463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淫亂：六章 </a:t>
            </a:r>
            <a:r>
              <a:rPr lang="en-US" altLang="zh-TW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12-20</a:t>
            </a:r>
            <a:r>
              <a:rPr lang="zh-TW" altLang="en-US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節</a:t>
            </a:r>
            <a:endParaRPr lang="en-US" altLang="zh-TW" sz="2800" b="1" dirty="0"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23850" y="404813"/>
            <a:ext cx="7848600" cy="61061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1160463" indent="-1160463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sz="3200" b="1" dirty="0">
                <a:solidFill>
                  <a:srgbClr val="FF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第七至十六章：解答教會問題 </a:t>
            </a:r>
            <a:r>
              <a:rPr lang="en-US" altLang="zh-TW" sz="3200" b="1" dirty="0">
                <a:solidFill>
                  <a:srgbClr val="FF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— </a:t>
            </a:r>
            <a:r>
              <a:rPr lang="zh-TW" altLang="en-US" sz="3200" b="1" dirty="0">
                <a:solidFill>
                  <a:srgbClr val="FF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教義性</a:t>
            </a:r>
            <a:endParaRPr lang="en-US" altLang="zh-TW" sz="3200" b="1" dirty="0">
              <a:solidFill>
                <a:srgbClr val="FFFF00"/>
              </a:solidFill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900113" y="1052513"/>
            <a:ext cx="7559675" cy="5492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1160463" indent="-1160463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婚姻：七章</a:t>
            </a:r>
            <a:endParaRPr lang="en-US" altLang="zh-TW" sz="2600" b="1" dirty="0"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900113" y="1700213"/>
            <a:ext cx="7559675" cy="5492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1160463" indent="-1160463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祭物：八章</a:t>
            </a:r>
            <a:endParaRPr lang="en-US" altLang="zh-TW" sz="2600" b="1" dirty="0"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900113" y="2349500"/>
            <a:ext cx="7559675" cy="5476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1160463" indent="-1160463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自由：九至十章</a:t>
            </a:r>
            <a:endParaRPr lang="en-US" altLang="zh-TW" sz="2600" b="1" dirty="0"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900113" y="2997200"/>
            <a:ext cx="7559675" cy="5476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1160463" indent="-1160463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蒙頭：十一章 </a:t>
            </a:r>
            <a:r>
              <a:rPr lang="en-US" altLang="zh-TW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1-16</a:t>
            </a:r>
            <a:r>
              <a:rPr lang="zh-TW" altLang="en-US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節</a:t>
            </a:r>
            <a:endParaRPr lang="en-US" altLang="zh-TW" sz="2600" b="1" dirty="0"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4932363" y="1052513"/>
            <a:ext cx="3960812" cy="5492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1160463" indent="-1160463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聖餐：十一章</a:t>
            </a:r>
            <a:r>
              <a:rPr lang="en-US" altLang="zh-TW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17-34</a:t>
            </a:r>
            <a:r>
              <a:rPr lang="zh-TW" altLang="en-US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節</a:t>
            </a:r>
            <a:endParaRPr lang="en-US" altLang="zh-TW" sz="2600" b="1" dirty="0"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4932363" y="1700213"/>
            <a:ext cx="3960812" cy="5492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1160463" indent="-1160463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恩賜：十二至十四章</a:t>
            </a:r>
            <a:endParaRPr lang="en-US" altLang="zh-TW" sz="2600" b="1" dirty="0"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932363" y="2349500"/>
            <a:ext cx="3960812" cy="5476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1160463" indent="-1160463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復活：十五章</a:t>
            </a:r>
            <a:endParaRPr lang="en-US" altLang="zh-TW" sz="2600" b="1" dirty="0"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4932363" y="2997200"/>
            <a:ext cx="3960812" cy="5476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1160463" indent="-1160463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捐獻：十六章</a:t>
            </a:r>
            <a:endParaRPr lang="en-US" altLang="zh-TW" sz="2600" b="1" dirty="0"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331913" y="549275"/>
            <a:ext cx="7561262" cy="6096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536575" indent="-536575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sz="32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疑難待解之教會</a:t>
            </a:r>
            <a:endParaRPr lang="en-US" altLang="zh-TW" sz="3200" b="1" dirty="0"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31913" y="1341438"/>
            <a:ext cx="4319587" cy="609600"/>
          </a:xfrm>
          <a:prstGeom prst="rect">
            <a:avLst/>
          </a:prstGeom>
          <a:effectLst>
            <a:outerShdw blurRad="50800" dist="50800" dir="5400000" algn="ctr" rotWithShape="0">
              <a:srgbClr val="00004C"/>
            </a:outerShdw>
          </a:effectLst>
        </p:spPr>
        <p:txBody>
          <a:bodyPr>
            <a:spAutoFit/>
          </a:bodyPr>
          <a:lstStyle/>
          <a:p>
            <a:pPr marL="536575" indent="-536575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sz="3200" b="1" dirty="0">
                <a:solidFill>
                  <a:srgbClr val="FFFFFF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仍是一個身體</a:t>
            </a:r>
            <a:endParaRPr lang="en-US" altLang="zh-TW" sz="3200" b="1" dirty="0">
              <a:solidFill>
                <a:srgbClr val="FFFFFF"/>
              </a:solidFill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31913" y="2205038"/>
            <a:ext cx="2160587" cy="654050"/>
          </a:xfrm>
          <a:prstGeom prst="rect">
            <a:avLst/>
          </a:prstGeom>
          <a:effectLst>
            <a:outerShdw blurRad="50800" dist="50800" dir="5400000" algn="ctr" rotWithShape="0">
              <a:srgbClr val="00004C"/>
            </a:outerShdw>
          </a:effectLst>
        </p:spPr>
        <p:txBody>
          <a:bodyPr>
            <a:spAutoFit/>
          </a:bodyPr>
          <a:lstStyle/>
          <a:p>
            <a:pPr marL="536575" indent="-536575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sz="3200" b="1" dirty="0">
                <a:solidFill>
                  <a:srgbClr val="FFFFFF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福音、</a:t>
            </a:r>
            <a:endParaRPr lang="en-US" altLang="zh-TW" sz="3200" b="1" dirty="0">
              <a:solidFill>
                <a:srgbClr val="FFFFFF"/>
              </a:solidFill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03575" y="2205038"/>
            <a:ext cx="1728788" cy="611187"/>
          </a:xfrm>
          <a:prstGeom prst="rect">
            <a:avLst/>
          </a:prstGeom>
          <a:effectLst>
            <a:outerShdw blurRad="50800" dist="50800" dir="5400000" algn="ctr" rotWithShape="0">
              <a:srgbClr val="00004C"/>
            </a:outerShdw>
          </a:effectLst>
        </p:spPr>
        <p:txBody>
          <a:bodyPr>
            <a:spAutoFit/>
          </a:bodyPr>
          <a:lstStyle/>
          <a:p>
            <a:pPr marL="1160463" indent="-1160463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sz="3200" b="1" dirty="0">
                <a:solidFill>
                  <a:srgbClr val="FFFFFF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敬拜、</a:t>
            </a:r>
            <a:endParaRPr lang="en-US" altLang="zh-TW" sz="3200" b="1" dirty="0">
              <a:solidFill>
                <a:srgbClr val="FFFFFF"/>
              </a:solidFill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572000" y="2205038"/>
            <a:ext cx="1728788" cy="611187"/>
          </a:xfrm>
          <a:prstGeom prst="rect">
            <a:avLst/>
          </a:prstGeom>
          <a:effectLst>
            <a:outerShdw blurRad="50800" dist="50800" dir="5400000" algn="ctr" rotWithShape="0">
              <a:srgbClr val="00004C"/>
            </a:outerShdw>
          </a:effectLst>
        </p:spPr>
        <p:txBody>
          <a:bodyPr>
            <a:spAutoFit/>
          </a:bodyPr>
          <a:lstStyle/>
          <a:p>
            <a:pPr marL="1160463" indent="-1160463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sz="3200" b="1" dirty="0">
                <a:solidFill>
                  <a:srgbClr val="FFFFFF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見証</a:t>
            </a:r>
            <a:endParaRPr lang="en-US" altLang="zh-TW" sz="3200" b="1" dirty="0">
              <a:solidFill>
                <a:srgbClr val="FFFFFF"/>
              </a:solidFill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122" name="Rectangle 2"/>
          <p:cNvSpPr>
            <a:spLocks noChangeArrowheads="1"/>
          </p:cNvSpPr>
          <p:nvPr/>
        </p:nvSpPr>
        <p:spPr bwMode="auto">
          <a:xfrm>
            <a:off x="684213" y="620713"/>
            <a:ext cx="8208962" cy="739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1160463" indent="-1160463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sz="4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三、</a:t>
            </a:r>
            <a:r>
              <a:rPr lang="en-US" altLang="zh-TW" sz="4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	</a:t>
            </a:r>
            <a:r>
              <a:rPr lang="zh-TW" altLang="en-US" sz="4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信息</a:t>
            </a:r>
            <a:endParaRPr lang="en-US" altLang="zh-TW" sz="4000" b="1" dirty="0"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08175" y="1412875"/>
            <a:ext cx="6119813" cy="72390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623888" indent="-623888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en-US" altLang="zh-TW" sz="3600" b="1" dirty="0">
                <a:solidFill>
                  <a:srgbClr val="FFFFFF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1.	</a:t>
            </a:r>
            <a:r>
              <a:rPr lang="zh-TW" altLang="en-US" sz="3600" b="1" dirty="0">
                <a:solidFill>
                  <a:srgbClr val="FF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信仰</a:t>
            </a:r>
            <a:r>
              <a:rPr lang="zh-TW" altLang="en-US" sz="3600" b="1" dirty="0">
                <a:solidFill>
                  <a:srgbClr val="FFFFFF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是容許有問題</a:t>
            </a:r>
            <a:endParaRPr lang="en-US" sz="3600" dirty="0"/>
          </a:p>
        </p:txBody>
      </p:sp>
      <p:sp>
        <p:nvSpPr>
          <p:cNvPr id="4" name="Rectangle 3"/>
          <p:cNvSpPr/>
          <p:nvPr/>
        </p:nvSpPr>
        <p:spPr>
          <a:xfrm>
            <a:off x="1908175" y="2133600"/>
            <a:ext cx="6119813" cy="72390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623888" indent="-623888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en-US" altLang="zh-TW" sz="3600" b="1" dirty="0">
                <a:solidFill>
                  <a:srgbClr val="FFFFFF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2.	</a:t>
            </a:r>
            <a:r>
              <a:rPr lang="zh-TW" altLang="en-US" sz="3600" b="1" dirty="0">
                <a:solidFill>
                  <a:srgbClr val="FF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生活</a:t>
            </a:r>
            <a:r>
              <a:rPr lang="zh-TW" altLang="en-US" sz="3600" b="1" dirty="0">
                <a:solidFill>
                  <a:srgbClr val="FFFFFF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是要處理問題</a:t>
            </a:r>
            <a:endParaRPr lang="en-US" sz="3600" dirty="0"/>
          </a:p>
        </p:txBody>
      </p:sp>
      <p:sp>
        <p:nvSpPr>
          <p:cNvPr id="5" name="Rectangle 4"/>
          <p:cNvSpPr/>
          <p:nvPr/>
        </p:nvSpPr>
        <p:spPr>
          <a:xfrm>
            <a:off x="1908175" y="2852738"/>
            <a:ext cx="6119813" cy="72390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623888" indent="-623888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en-US" altLang="zh-TW" sz="3600" b="1" dirty="0">
                <a:solidFill>
                  <a:srgbClr val="FFFFFF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3.	</a:t>
            </a:r>
            <a:r>
              <a:rPr lang="zh-TW" altLang="en-US" sz="3600" b="1" dirty="0">
                <a:solidFill>
                  <a:srgbClr val="FF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十架</a:t>
            </a:r>
            <a:r>
              <a:rPr lang="zh-TW" altLang="en-US" sz="3600" b="1" dirty="0">
                <a:solidFill>
                  <a:srgbClr val="FFFFFF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是能解決問題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122" name="Rectangle 2"/>
          <p:cNvSpPr>
            <a:spLocks noChangeArrowheads="1"/>
          </p:cNvSpPr>
          <p:nvPr/>
        </p:nvSpPr>
        <p:spPr bwMode="auto">
          <a:xfrm>
            <a:off x="684213" y="765175"/>
            <a:ext cx="8208962" cy="7937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1160463" indent="-1160463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sz="4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四、</a:t>
            </a:r>
            <a:r>
              <a:rPr lang="en-US" altLang="zh-TW" sz="4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	</a:t>
            </a:r>
            <a:r>
              <a:rPr lang="zh-TW" altLang="en-US" sz="4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主題</a:t>
            </a:r>
            <a:endParaRPr lang="en-US" altLang="zh-TW" sz="4000" b="1" dirty="0"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03575" y="1712913"/>
            <a:ext cx="2089150" cy="966868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623888" indent="-623888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sz="5400" b="1" dirty="0">
                <a:solidFill>
                  <a:srgbClr val="FFFF00"/>
                </a:solidFill>
              </a:rPr>
              <a:t>十架</a:t>
            </a:r>
            <a:endParaRPr lang="en-US" sz="5400" b="1" dirty="0">
              <a:solidFill>
                <a:srgbClr val="FFFF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44008" y="1697038"/>
            <a:ext cx="2375917" cy="966868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623888" indent="-623888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sz="5400" b="1" dirty="0">
                <a:solidFill>
                  <a:srgbClr val="FFFF00"/>
                </a:solidFill>
              </a:rPr>
              <a:t>博客</a:t>
            </a:r>
            <a:endParaRPr lang="en-US" sz="5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42570" y="1599724"/>
            <a:ext cx="4687522" cy="2400925"/>
          </a:xfrm>
        </p:spPr>
        <p:txBody>
          <a:bodyPr>
            <a:normAutofit/>
          </a:bodyPr>
          <a:lstStyle/>
          <a:p>
            <a:r>
              <a:rPr lang="zh-TW" altLang="en-US" sz="3601" b="1" dirty="0">
                <a:solidFill>
                  <a:srgbClr val="C00000"/>
                </a:solidFill>
              </a:rPr>
              <a:t>釋經</a:t>
            </a:r>
            <a:r>
              <a:rPr lang="zh-TW" altLang="en-US" sz="3601" b="1" dirty="0"/>
              <a:t>講道日</a:t>
            </a:r>
            <a:endParaRPr lang="en-US" sz="3601" b="1" dirty="0"/>
          </a:p>
        </p:txBody>
      </p:sp>
    </p:spTree>
    <p:extLst>
      <p:ext uri="{BB962C8B-B14F-4D97-AF65-F5344CB8AC3E}">
        <p14:creationId xmlns:p14="http://schemas.microsoft.com/office/powerpoint/2010/main" val="1051647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122" name="Rectangle 2"/>
          <p:cNvSpPr>
            <a:spLocks noChangeArrowheads="1"/>
          </p:cNvSpPr>
          <p:nvPr/>
        </p:nvSpPr>
        <p:spPr bwMode="auto">
          <a:xfrm>
            <a:off x="684213" y="765175"/>
            <a:ext cx="8208962" cy="7937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1160463" marR="0" lvl="0" indent="-1160463" algn="l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PMingLiU" pitchFamily="18" charset="-120"/>
                <a:cs typeface="Arial" pitchFamily="34" charset="0"/>
              </a:rPr>
              <a:t>五、</a:t>
            </a:r>
            <a:r>
              <a:rPr kumimoji="0" lang="en-US" altLang="zh-TW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PMingLiU" pitchFamily="18" charset="-120"/>
                <a:cs typeface="Arial" pitchFamily="34" charset="0"/>
              </a:rPr>
              <a:t>	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PMingLiU" pitchFamily="18" charset="-120"/>
                <a:cs typeface="Arial" pitchFamily="34" charset="0"/>
              </a:rPr>
              <a:t>提綱</a:t>
            </a:r>
            <a:endParaRPr kumimoji="0" lang="en-US" altLang="zh-TW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AB50D7-16EB-8F0F-07DE-C9264DFB5F25}"/>
              </a:ext>
            </a:extLst>
          </p:cNvPr>
          <p:cNvSpPr txBox="1"/>
          <p:nvPr/>
        </p:nvSpPr>
        <p:spPr>
          <a:xfrm>
            <a:off x="1835696" y="2204864"/>
            <a:ext cx="6408712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新細明體" pitchFamily="18" charset="-120"/>
                <a:cs typeface="+mn-cs"/>
              </a:rPr>
              <a:t>陳濟民，</a:t>
            </a:r>
            <a:r>
              <a:rPr kumimoji="0" lang="en-US" altLang="zh-TW" sz="36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新細明體" pitchFamily="18" charset="-120"/>
                <a:cs typeface="+mn-cs"/>
              </a:rPr>
              <a:t>&lt;&lt;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新細明體" pitchFamily="18" charset="-120"/>
                <a:cs typeface="+mn-cs"/>
              </a:rPr>
              <a:t> 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新細明體" pitchFamily="18" charset="-120"/>
                <a:cs typeface="+mn-cs"/>
              </a:rPr>
              <a:t>十架牧養學 </a:t>
            </a:r>
            <a:r>
              <a:rPr kumimoji="0" lang="en-US" altLang="zh-TW" sz="36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新細明體" pitchFamily="18" charset="-120"/>
                <a:cs typeface="+mn-cs"/>
              </a:rPr>
              <a:t>&gt;&gt;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新細明體" pitchFamily="18" charset="-120"/>
                <a:cs typeface="+mn-cs"/>
              </a:rPr>
              <a:t>     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新細明體" pitchFamily="18" charset="-120"/>
                <a:cs typeface="+mn-cs"/>
              </a:rPr>
              <a:t>（台北：校園書房，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新細明體" pitchFamily="18" charset="-120"/>
                <a:cs typeface="+mn-cs"/>
              </a:rPr>
              <a:t>2009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新細明體" pitchFamily="18" charset="-120"/>
                <a:cs typeface="+mn-cs"/>
              </a:rPr>
              <a:t>）</a:t>
            </a:r>
            <a:endParaRPr kumimoji="0" lang="en-CA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新細明體" pitchFamily="18" charset="-120"/>
              <a:cs typeface="+mn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23850" y="260350"/>
            <a:ext cx="8569325" cy="4662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23888" indent="-623888">
              <a:spcBef>
                <a:spcPts val="600"/>
              </a:spcBef>
              <a:tabLst>
                <a:tab pos="4310063" algn="l"/>
              </a:tabLst>
            </a:pPr>
            <a:r>
              <a:rPr lang="zh-TW" altLang="en-US" sz="2800" b="1" dirty="0"/>
              <a:t>開卷語</a:t>
            </a:r>
            <a:r>
              <a:rPr lang="en-US" altLang="zh-TW" sz="2800" b="1" dirty="0"/>
              <a:t>	(1:1 – 9)</a:t>
            </a:r>
          </a:p>
          <a:p>
            <a:pPr marL="623888" indent="-623888">
              <a:spcBef>
                <a:spcPts val="600"/>
              </a:spcBef>
              <a:tabLst>
                <a:tab pos="4310063" algn="l"/>
              </a:tabLst>
            </a:pPr>
            <a:r>
              <a:rPr lang="en-US" altLang="zh-TW" sz="2600" b="1" dirty="0">
                <a:solidFill>
                  <a:srgbClr val="FFFF00"/>
                </a:solidFill>
              </a:rPr>
              <a:t>I.	</a:t>
            </a:r>
            <a:r>
              <a:rPr lang="zh-TW" altLang="en-US" sz="2600" b="1" dirty="0">
                <a:solidFill>
                  <a:srgbClr val="FFFF00"/>
                </a:solidFill>
              </a:rPr>
              <a:t>活在十架的光芒下 </a:t>
            </a:r>
            <a:r>
              <a:rPr lang="en-US" altLang="zh-TW" sz="2600" b="1" dirty="0">
                <a:solidFill>
                  <a:srgbClr val="FFFF00"/>
                </a:solidFill>
              </a:rPr>
              <a:t>	(1:10 – 6:20)</a:t>
            </a:r>
          </a:p>
          <a:p>
            <a:pPr marL="623888" indent="-623888">
              <a:spcBef>
                <a:spcPts val="600"/>
              </a:spcBef>
              <a:tabLst>
                <a:tab pos="4310063" algn="l"/>
              </a:tabLst>
            </a:pPr>
            <a:r>
              <a:rPr lang="en-US" sz="2600" b="1" dirty="0"/>
              <a:t>	</a:t>
            </a:r>
            <a:r>
              <a:rPr lang="zh-TW" altLang="en-US" sz="2600" b="1" dirty="0">
                <a:solidFill>
                  <a:srgbClr val="66FF33"/>
                </a:solidFill>
              </a:rPr>
              <a:t>一、十架光芒下合一 </a:t>
            </a:r>
            <a:r>
              <a:rPr lang="en-US" altLang="zh-TW" sz="2600" b="1" dirty="0">
                <a:solidFill>
                  <a:srgbClr val="66FF33"/>
                </a:solidFill>
              </a:rPr>
              <a:t>		(1:10 – 4:21)</a:t>
            </a:r>
          </a:p>
          <a:p>
            <a:pPr marL="623888" indent="-623888">
              <a:spcBef>
                <a:spcPts val="600"/>
              </a:spcBef>
              <a:tabLst>
                <a:tab pos="4310063" algn="l"/>
              </a:tabLst>
            </a:pPr>
            <a:r>
              <a:rPr lang="en-US" sz="2400" b="1" dirty="0"/>
              <a:t>	    1. </a:t>
            </a:r>
            <a:r>
              <a:rPr lang="zh-TW" altLang="en-US" sz="2400" b="1" dirty="0"/>
              <a:t>十架下合一</a:t>
            </a:r>
            <a:r>
              <a:rPr lang="en-US" altLang="zh-TW" sz="2400" b="1" dirty="0"/>
              <a:t>		(1:10 – 31)</a:t>
            </a:r>
          </a:p>
          <a:p>
            <a:pPr marL="623888" indent="-623888">
              <a:spcBef>
                <a:spcPts val="600"/>
              </a:spcBef>
              <a:tabLst>
                <a:tab pos="4310063" algn="l"/>
              </a:tabLst>
            </a:pPr>
            <a:r>
              <a:rPr lang="en-US" sz="2400" b="1" dirty="0"/>
              <a:t>	    2. </a:t>
            </a:r>
            <a:r>
              <a:rPr lang="zh-TW" altLang="en-US" sz="2400" b="1" dirty="0"/>
              <a:t>十架的智慧</a:t>
            </a:r>
            <a:r>
              <a:rPr lang="en-US" altLang="zh-TW" sz="2400" b="1" dirty="0"/>
              <a:t>		(2:1 – 16)</a:t>
            </a:r>
          </a:p>
          <a:p>
            <a:pPr marL="623888" indent="-623888">
              <a:spcBef>
                <a:spcPts val="600"/>
              </a:spcBef>
              <a:tabLst>
                <a:tab pos="4310063" algn="l"/>
              </a:tabLst>
            </a:pPr>
            <a:r>
              <a:rPr lang="en-US" sz="2400" b="1" dirty="0"/>
              <a:t>	    3. </a:t>
            </a:r>
            <a:r>
              <a:rPr lang="zh-TW" altLang="en-US" sz="2400" b="1" dirty="0"/>
              <a:t>教會與神僕</a:t>
            </a:r>
            <a:r>
              <a:rPr lang="en-US" altLang="zh-TW" sz="2400" b="1" dirty="0"/>
              <a:t>		(3:1 – 23)</a:t>
            </a:r>
          </a:p>
          <a:p>
            <a:pPr marL="623888" indent="-623888">
              <a:spcBef>
                <a:spcPts val="600"/>
              </a:spcBef>
              <a:tabLst>
                <a:tab pos="4310063" algn="l"/>
              </a:tabLst>
            </a:pPr>
            <a:r>
              <a:rPr lang="en-US" sz="2400" b="1" dirty="0"/>
              <a:t>	    4. </a:t>
            </a:r>
            <a:r>
              <a:rPr lang="zh-TW" altLang="en-US" sz="2400" b="1" dirty="0"/>
              <a:t>信徒與神僕</a:t>
            </a:r>
            <a:r>
              <a:rPr lang="en-US" altLang="zh-TW" sz="2400" b="1" dirty="0"/>
              <a:t>		(4:1 – 21)</a:t>
            </a:r>
          </a:p>
          <a:p>
            <a:pPr marL="623888" indent="-623888">
              <a:spcBef>
                <a:spcPts val="600"/>
              </a:spcBef>
              <a:tabLst>
                <a:tab pos="4310063" algn="l"/>
              </a:tabLst>
            </a:pPr>
            <a:r>
              <a:rPr lang="en-US" sz="2600" b="1" dirty="0"/>
              <a:t>	</a:t>
            </a:r>
            <a:r>
              <a:rPr lang="zh-TW" altLang="en-US" sz="2600" b="1" dirty="0">
                <a:solidFill>
                  <a:srgbClr val="66FF33"/>
                </a:solidFill>
              </a:rPr>
              <a:t>二、活出王儲的尊榮</a:t>
            </a:r>
            <a:r>
              <a:rPr lang="en-US" altLang="zh-TW" sz="2600" b="1" dirty="0">
                <a:solidFill>
                  <a:srgbClr val="66FF33"/>
                </a:solidFill>
              </a:rPr>
              <a:t>	   (5:1 – 6:20)</a:t>
            </a:r>
          </a:p>
          <a:p>
            <a:pPr marL="623888" indent="-623888">
              <a:spcBef>
                <a:spcPts val="600"/>
              </a:spcBef>
              <a:tabLst>
                <a:tab pos="4310063" algn="l"/>
              </a:tabLst>
            </a:pPr>
            <a:r>
              <a:rPr lang="en-US" sz="2600" b="1" dirty="0"/>
              <a:t>	    </a:t>
            </a:r>
            <a:r>
              <a:rPr lang="en-US" sz="2400" b="1" dirty="0"/>
              <a:t>1. </a:t>
            </a:r>
            <a:r>
              <a:rPr lang="zh-TW" altLang="en-US" sz="2400" b="1" dirty="0"/>
              <a:t>正視罪惡的存在</a:t>
            </a:r>
            <a:r>
              <a:rPr lang="en-US" altLang="zh-TW" sz="2400" b="1" dirty="0"/>
              <a:t>		(5:1 – 13)</a:t>
            </a:r>
          </a:p>
          <a:p>
            <a:pPr marL="623888" indent="-623888">
              <a:spcBef>
                <a:spcPts val="600"/>
              </a:spcBef>
              <a:tabLst>
                <a:tab pos="4310063" algn="l"/>
              </a:tabLst>
            </a:pPr>
            <a:r>
              <a:rPr lang="en-US" sz="2400" b="1" dirty="0"/>
              <a:t>	    2. </a:t>
            </a:r>
            <a:r>
              <a:rPr lang="zh-TW" altLang="en-US" sz="2400" b="1" dirty="0"/>
              <a:t>真智慧與真自由</a:t>
            </a:r>
            <a:r>
              <a:rPr lang="en-US" altLang="zh-TW" sz="2400" b="1" dirty="0"/>
              <a:t>		(6:1 – 20)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23850" y="260350"/>
            <a:ext cx="8569325" cy="364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23888" indent="-623888">
              <a:spcBef>
                <a:spcPts val="600"/>
              </a:spcBef>
              <a:tabLst>
                <a:tab pos="1524000" algn="l"/>
                <a:tab pos="4310063" algn="l"/>
                <a:tab pos="5472113" algn="l"/>
              </a:tabLst>
            </a:pPr>
            <a:r>
              <a:rPr lang="en-US" altLang="zh-TW" sz="2600" b="1" dirty="0">
                <a:solidFill>
                  <a:srgbClr val="FFFF00"/>
                </a:solidFill>
              </a:rPr>
              <a:t>II.	</a:t>
            </a:r>
            <a:r>
              <a:rPr lang="zh-TW" altLang="en-US" sz="2600" b="1" dirty="0">
                <a:solidFill>
                  <a:srgbClr val="FFFF00"/>
                </a:solidFill>
              </a:rPr>
              <a:t>活在救贖的大愛中 </a:t>
            </a:r>
            <a:r>
              <a:rPr lang="en-US" altLang="zh-TW" sz="2600" b="1" dirty="0">
                <a:solidFill>
                  <a:srgbClr val="FFFF00"/>
                </a:solidFill>
              </a:rPr>
              <a:t>	(7:1 – 16:12)</a:t>
            </a:r>
          </a:p>
          <a:p>
            <a:pPr marL="623888" indent="-623888">
              <a:spcBef>
                <a:spcPts val="600"/>
              </a:spcBef>
              <a:tabLst>
                <a:tab pos="1524000" algn="l"/>
                <a:tab pos="4310063" algn="l"/>
                <a:tab pos="5472113" algn="l"/>
              </a:tabLst>
            </a:pPr>
            <a:r>
              <a:rPr lang="en-US" sz="2600" b="1" dirty="0"/>
              <a:t>	</a:t>
            </a:r>
            <a:r>
              <a:rPr lang="zh-TW" altLang="en-US" sz="2600" b="1" dirty="0">
                <a:solidFill>
                  <a:srgbClr val="66FF33"/>
                </a:solidFill>
              </a:rPr>
              <a:t>一、好與更好的生活 </a:t>
            </a:r>
            <a:r>
              <a:rPr lang="en-US" altLang="zh-TW" sz="2600" b="1" dirty="0">
                <a:solidFill>
                  <a:srgbClr val="66FF33"/>
                </a:solidFill>
              </a:rPr>
              <a:t>	   (7:1 – 11:1)</a:t>
            </a:r>
          </a:p>
          <a:p>
            <a:pPr marL="623888" indent="-623888">
              <a:spcBef>
                <a:spcPts val="600"/>
              </a:spcBef>
              <a:tabLst>
                <a:tab pos="1524000" algn="l"/>
                <a:tab pos="4310063" algn="l"/>
                <a:tab pos="5472113" algn="l"/>
              </a:tabLst>
            </a:pPr>
            <a:r>
              <a:rPr lang="en-US" sz="2400" b="1" dirty="0"/>
              <a:t>	     1.</a:t>
            </a:r>
            <a:r>
              <a:rPr lang="zh-TW" altLang="en-US" sz="2400" b="1" dirty="0"/>
              <a:t>婚姻：專心事主</a:t>
            </a:r>
            <a:r>
              <a:rPr lang="en-US" altLang="zh-TW" sz="2400" b="1" dirty="0"/>
              <a:t>              (7:1 – 40)</a:t>
            </a:r>
          </a:p>
          <a:p>
            <a:pPr marL="623888" indent="-623888">
              <a:spcBef>
                <a:spcPts val="600"/>
              </a:spcBef>
              <a:tabLst>
                <a:tab pos="1524000" algn="l"/>
                <a:tab pos="4310063" algn="l"/>
                <a:tab pos="5472113" algn="l"/>
              </a:tabLst>
            </a:pPr>
            <a:r>
              <a:rPr lang="en-US" sz="2400" b="1" dirty="0"/>
              <a:t>	     2.</a:t>
            </a:r>
            <a:r>
              <a:rPr lang="zh-TW" altLang="en-US" sz="2400" b="1" dirty="0"/>
              <a:t>社交：自由與愛</a:t>
            </a:r>
            <a:r>
              <a:rPr lang="en-US" altLang="zh-TW" sz="2400" b="1" dirty="0"/>
              <a:t>	   (8:1 – 11:1)</a:t>
            </a:r>
          </a:p>
          <a:p>
            <a:pPr marL="623888" indent="-623888">
              <a:spcBef>
                <a:spcPts val="600"/>
              </a:spcBef>
              <a:tabLst>
                <a:tab pos="1524000" algn="l"/>
                <a:tab pos="4310063" algn="l"/>
                <a:tab pos="5472113" algn="l"/>
              </a:tabLst>
            </a:pPr>
            <a:r>
              <a:rPr lang="en-US" sz="2400" b="1" dirty="0"/>
              <a:t>	        </a:t>
            </a:r>
            <a:r>
              <a:rPr lang="zh-TW" altLang="en-US" sz="2400" b="1" dirty="0"/>
              <a:t>愛與理性</a:t>
            </a:r>
            <a:r>
              <a:rPr lang="en-US" altLang="zh-TW" sz="2400" b="1" dirty="0"/>
              <a:t>	   (8:1 – 13)</a:t>
            </a:r>
          </a:p>
          <a:p>
            <a:pPr marL="623888" indent="-623888">
              <a:spcBef>
                <a:spcPts val="600"/>
              </a:spcBef>
              <a:tabLst>
                <a:tab pos="1524000" algn="l"/>
                <a:tab pos="4310063" algn="l"/>
                <a:tab pos="5472113" algn="l"/>
              </a:tabLst>
            </a:pPr>
            <a:r>
              <a:rPr lang="en-US" altLang="zh-TW" sz="2400" b="1" dirty="0"/>
              <a:t>	        </a:t>
            </a:r>
            <a:r>
              <a:rPr lang="zh-TW" altLang="en-US" sz="2400" b="1" dirty="0"/>
              <a:t>愛與捨己</a:t>
            </a:r>
            <a:r>
              <a:rPr lang="en-US" altLang="zh-TW" sz="2400" b="1" dirty="0"/>
              <a:t>	   (9:1 – 27)</a:t>
            </a:r>
          </a:p>
          <a:p>
            <a:pPr marL="623888" indent="-623888">
              <a:spcBef>
                <a:spcPts val="600"/>
              </a:spcBef>
              <a:tabLst>
                <a:tab pos="1524000" algn="l"/>
                <a:tab pos="4310063" algn="l"/>
                <a:tab pos="5472113" algn="l"/>
              </a:tabLst>
            </a:pPr>
            <a:r>
              <a:rPr lang="en-US" altLang="zh-TW" sz="2400" b="1" dirty="0"/>
              <a:t>	        </a:t>
            </a:r>
            <a:r>
              <a:rPr lang="zh-TW" altLang="en-US" sz="2400" b="1" dirty="0"/>
              <a:t>自由的底線</a:t>
            </a:r>
            <a:r>
              <a:rPr lang="en-US" altLang="zh-TW" sz="2400" b="1" dirty="0"/>
              <a:t>	   (10:1 – 22)</a:t>
            </a:r>
          </a:p>
          <a:p>
            <a:pPr marL="623888" indent="-623888">
              <a:spcBef>
                <a:spcPts val="600"/>
              </a:spcBef>
              <a:tabLst>
                <a:tab pos="1524000" algn="l"/>
                <a:tab pos="4310063" algn="l"/>
                <a:tab pos="5472113" algn="l"/>
              </a:tabLst>
            </a:pPr>
            <a:r>
              <a:rPr lang="en-US" sz="2400" b="1" dirty="0"/>
              <a:t>	     </a:t>
            </a:r>
            <a:r>
              <a:rPr lang="zh-TW" altLang="en-US" sz="2400" b="1" dirty="0"/>
              <a:t>結語：自由的應用</a:t>
            </a:r>
            <a:r>
              <a:rPr lang="en-US" altLang="zh-TW" sz="2400" b="1" dirty="0"/>
              <a:t>	   (10:23 – 11:1)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23850" y="260350"/>
            <a:ext cx="8569325" cy="5309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23888" indent="-623888">
              <a:spcBef>
                <a:spcPts val="600"/>
              </a:spcBef>
              <a:tabLst>
                <a:tab pos="1524000" algn="l"/>
                <a:tab pos="1887538" algn="l"/>
                <a:tab pos="4310063" algn="l"/>
                <a:tab pos="5472113" algn="l"/>
                <a:tab pos="5921375" algn="l"/>
                <a:tab pos="6372225" algn="l"/>
              </a:tabLst>
            </a:pPr>
            <a:r>
              <a:rPr lang="en-US" sz="2600" b="1" dirty="0"/>
              <a:t>	</a:t>
            </a:r>
            <a:r>
              <a:rPr lang="zh-TW" altLang="en-US" sz="2600" b="1" dirty="0">
                <a:solidFill>
                  <a:srgbClr val="66FF33"/>
                </a:solidFill>
              </a:rPr>
              <a:t>二、敬拜、恩賜與愛心 </a:t>
            </a:r>
            <a:r>
              <a:rPr lang="en-US" altLang="zh-TW" sz="2600" b="1" dirty="0">
                <a:solidFill>
                  <a:srgbClr val="66FF33"/>
                </a:solidFill>
              </a:rPr>
              <a:t>		(11:2 – 14:40)</a:t>
            </a:r>
          </a:p>
          <a:p>
            <a:pPr marL="623888" indent="-623888">
              <a:spcBef>
                <a:spcPts val="600"/>
              </a:spcBef>
              <a:tabLst>
                <a:tab pos="1524000" algn="l"/>
                <a:tab pos="1887538" algn="l"/>
                <a:tab pos="4310063" algn="l"/>
                <a:tab pos="5472113" algn="l"/>
                <a:tab pos="5921375" algn="l"/>
                <a:tab pos="6372225" algn="l"/>
              </a:tabLst>
            </a:pPr>
            <a:r>
              <a:rPr lang="en-US" sz="2400" b="1" dirty="0"/>
              <a:t>	     1.</a:t>
            </a:r>
            <a:r>
              <a:rPr lang="zh-TW" altLang="en-US" sz="2400" b="1" dirty="0"/>
              <a:t>集體的敬拜</a:t>
            </a:r>
            <a:r>
              <a:rPr lang="en-US" altLang="zh-TW" sz="2400" b="1" dirty="0"/>
              <a:t>		(11:2 – 34)</a:t>
            </a:r>
          </a:p>
          <a:p>
            <a:pPr marL="623888" indent="-623888">
              <a:spcBef>
                <a:spcPts val="600"/>
              </a:spcBef>
              <a:tabLst>
                <a:tab pos="1524000" algn="l"/>
                <a:tab pos="1887538" algn="l"/>
                <a:tab pos="4310063" algn="l"/>
                <a:tab pos="5472113" algn="l"/>
                <a:tab pos="5921375" algn="l"/>
                <a:tab pos="6372225" algn="l"/>
              </a:tabLst>
            </a:pPr>
            <a:r>
              <a:rPr lang="en-US" sz="2400" b="1" dirty="0"/>
              <a:t>	     2.</a:t>
            </a:r>
            <a:r>
              <a:rPr lang="zh-TW" altLang="en-US" sz="2400" b="1" dirty="0"/>
              <a:t>恩賜的運用</a:t>
            </a:r>
            <a:r>
              <a:rPr lang="en-US" altLang="zh-TW" sz="2400" b="1" dirty="0"/>
              <a:t>		(12:1 – 14:40)</a:t>
            </a:r>
          </a:p>
          <a:p>
            <a:pPr marL="623888" indent="-623888">
              <a:spcBef>
                <a:spcPts val="600"/>
              </a:spcBef>
              <a:tabLst>
                <a:tab pos="1524000" algn="l"/>
                <a:tab pos="1887538" algn="l"/>
                <a:tab pos="4310063" algn="l"/>
                <a:tab pos="5472113" algn="l"/>
                <a:tab pos="5921375" algn="l"/>
                <a:tab pos="6372225" algn="l"/>
              </a:tabLst>
            </a:pPr>
            <a:r>
              <a:rPr lang="en-US" sz="2400" b="1" dirty="0"/>
              <a:t>	        </a:t>
            </a:r>
            <a:r>
              <a:rPr lang="zh-TW" altLang="en-US" sz="2400" b="1" dirty="0"/>
              <a:t>認識恩賜</a:t>
            </a:r>
            <a:r>
              <a:rPr lang="en-US" altLang="zh-TW" sz="2400" b="1" dirty="0"/>
              <a:t>		(12:1 – 31)</a:t>
            </a:r>
          </a:p>
          <a:p>
            <a:pPr marL="623888" indent="-623888">
              <a:spcBef>
                <a:spcPts val="600"/>
              </a:spcBef>
              <a:tabLst>
                <a:tab pos="1524000" algn="l"/>
                <a:tab pos="1887538" algn="l"/>
                <a:tab pos="4310063" algn="l"/>
                <a:tab pos="5472113" algn="l"/>
                <a:tab pos="5921375" algn="l"/>
                <a:tab pos="6372225" algn="l"/>
              </a:tabLst>
            </a:pPr>
            <a:r>
              <a:rPr lang="en-US" altLang="zh-TW" sz="2400" b="1" dirty="0"/>
              <a:t>	        </a:t>
            </a:r>
            <a:r>
              <a:rPr lang="zh-TW" altLang="en-US" sz="2400" b="1" dirty="0"/>
              <a:t>愛與恩賜</a:t>
            </a:r>
            <a:r>
              <a:rPr lang="en-US" altLang="zh-TW" sz="2400" b="1" dirty="0"/>
              <a:t>		(13:1 – 13)</a:t>
            </a:r>
          </a:p>
          <a:p>
            <a:pPr marL="623888" indent="-623888">
              <a:spcBef>
                <a:spcPts val="600"/>
              </a:spcBef>
              <a:tabLst>
                <a:tab pos="1524000" algn="l"/>
                <a:tab pos="1887538" algn="l"/>
                <a:tab pos="4310063" algn="l"/>
                <a:tab pos="5472113" algn="l"/>
                <a:tab pos="5921375" algn="l"/>
                <a:tab pos="6372225" algn="l"/>
              </a:tabLst>
            </a:pPr>
            <a:r>
              <a:rPr lang="en-US" altLang="zh-TW" sz="2400" b="1" dirty="0"/>
              <a:t>	        </a:t>
            </a:r>
            <a:r>
              <a:rPr lang="zh-TW" altLang="en-US" sz="2400" b="1" dirty="0"/>
              <a:t>追求恩賜</a:t>
            </a:r>
            <a:r>
              <a:rPr lang="en-US" altLang="zh-TW" sz="2400" b="1" dirty="0"/>
              <a:t>		(14:1 – 25)</a:t>
            </a:r>
          </a:p>
          <a:p>
            <a:pPr marL="623888" indent="-623888">
              <a:spcBef>
                <a:spcPts val="600"/>
              </a:spcBef>
              <a:tabLst>
                <a:tab pos="1524000" algn="l"/>
                <a:tab pos="1887538" algn="l"/>
                <a:tab pos="4310063" algn="l"/>
                <a:tab pos="5472113" algn="l"/>
                <a:tab pos="5921375" algn="l"/>
                <a:tab pos="6372225" algn="l"/>
              </a:tabLst>
            </a:pPr>
            <a:r>
              <a:rPr lang="en-US" sz="2400" b="1" dirty="0"/>
              <a:t>	     </a:t>
            </a:r>
            <a:r>
              <a:rPr lang="zh-TW" altLang="en-US" sz="2400" b="1" dirty="0"/>
              <a:t>結語：聚會的秩序</a:t>
            </a:r>
            <a:r>
              <a:rPr lang="en-US" altLang="zh-TW" sz="2400" b="1" dirty="0"/>
              <a:t>		(14:26 – 40)</a:t>
            </a:r>
          </a:p>
          <a:p>
            <a:pPr marL="623888" indent="-623888">
              <a:spcBef>
                <a:spcPts val="1200"/>
              </a:spcBef>
              <a:tabLst>
                <a:tab pos="1524000" algn="l"/>
                <a:tab pos="1887538" algn="l"/>
                <a:tab pos="4310063" algn="l"/>
                <a:tab pos="5472113" algn="l"/>
                <a:tab pos="5921375" algn="l"/>
                <a:tab pos="6372225" algn="l"/>
              </a:tabLst>
            </a:pPr>
            <a:r>
              <a:rPr lang="zh-TW" altLang="en-US" sz="2400" b="1" dirty="0"/>
              <a:t>        </a:t>
            </a:r>
            <a:r>
              <a:rPr lang="zh-TW" altLang="en-US" sz="2400" b="1" dirty="0">
                <a:solidFill>
                  <a:srgbClr val="66FF33"/>
                </a:solidFill>
              </a:rPr>
              <a:t>三、復活、盼望與生活 </a:t>
            </a:r>
            <a:r>
              <a:rPr lang="en-US" altLang="zh-TW" sz="2400" b="1" dirty="0">
                <a:solidFill>
                  <a:srgbClr val="66FF33"/>
                </a:solidFill>
              </a:rPr>
              <a:t>		(15:1 – 58)</a:t>
            </a:r>
          </a:p>
          <a:p>
            <a:pPr marL="623888" indent="-623888">
              <a:spcBef>
                <a:spcPts val="1200"/>
              </a:spcBef>
              <a:tabLst>
                <a:tab pos="1524000" algn="l"/>
                <a:tab pos="1887538" algn="l"/>
                <a:tab pos="4310063" algn="l"/>
                <a:tab pos="5472113" algn="l"/>
                <a:tab pos="5921375" algn="l"/>
                <a:tab pos="6372225" algn="l"/>
              </a:tabLst>
            </a:pPr>
            <a:r>
              <a:rPr lang="en-US" altLang="zh-TW" sz="2400" b="1" dirty="0"/>
              <a:t>	 </a:t>
            </a:r>
            <a:r>
              <a:rPr lang="zh-TW" altLang="en-US" sz="2400" b="1" dirty="0">
                <a:solidFill>
                  <a:srgbClr val="66FF33"/>
                </a:solidFill>
              </a:rPr>
              <a:t>四、愛心、金錢與關懷</a:t>
            </a:r>
            <a:r>
              <a:rPr lang="en-US" altLang="zh-TW" sz="2400" b="1" dirty="0">
                <a:solidFill>
                  <a:srgbClr val="66FF33"/>
                </a:solidFill>
              </a:rPr>
              <a:t>		(16:1 – 12)</a:t>
            </a:r>
          </a:p>
          <a:p>
            <a:pPr marL="623888" indent="-623888">
              <a:spcBef>
                <a:spcPts val="1200"/>
              </a:spcBef>
              <a:tabLst>
                <a:tab pos="1524000" algn="l"/>
                <a:tab pos="1887538" algn="l"/>
                <a:tab pos="4310063" algn="l"/>
                <a:tab pos="5472113" algn="l"/>
                <a:tab pos="5921375" algn="l"/>
                <a:tab pos="6372225" algn="l"/>
              </a:tabLst>
            </a:pPr>
            <a:r>
              <a:rPr lang="zh-TW" altLang="en-US" sz="2400" b="1" dirty="0"/>
              <a:t>結語</a:t>
            </a:r>
            <a:r>
              <a:rPr lang="en-US" altLang="zh-TW" sz="2400" b="1" dirty="0"/>
              <a:t>			                                           (16: 13-24)</a:t>
            </a:r>
          </a:p>
          <a:p>
            <a:pPr marL="623888" indent="-623888">
              <a:spcBef>
                <a:spcPts val="600"/>
              </a:spcBef>
              <a:tabLst>
                <a:tab pos="1524000" algn="l"/>
                <a:tab pos="1887538" algn="l"/>
                <a:tab pos="4310063" algn="l"/>
                <a:tab pos="5472113" algn="l"/>
                <a:tab pos="5921375" algn="l"/>
                <a:tab pos="6372225" algn="l"/>
              </a:tabLst>
            </a:pPr>
            <a:endParaRPr lang="en-US" altLang="zh-TW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11188" y="1239838"/>
            <a:ext cx="6121400" cy="610616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623888" indent="-623888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en-US" altLang="zh-TW" sz="3200" b="1" dirty="0">
                <a:solidFill>
                  <a:srgbClr val="FFFFFF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I.	</a:t>
            </a:r>
            <a:r>
              <a:rPr lang="zh-TW" altLang="en-US" sz="3200" b="1" dirty="0">
                <a:solidFill>
                  <a:srgbClr val="FF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活在十架的光芒下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1188" y="2290763"/>
            <a:ext cx="6121400" cy="610616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623888" indent="-623888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II.	</a:t>
            </a:r>
            <a:r>
              <a:rPr lang="zh-TW" altLang="en-US" sz="3200" b="1" dirty="0">
                <a:solidFill>
                  <a:srgbClr val="FF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活在救贖的大愛中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0" y="1225550"/>
            <a:ext cx="2592388" cy="652463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623888" indent="-623888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en-US" altLang="zh-TW" sz="3200" b="1" dirty="0">
                <a:solidFill>
                  <a:srgbClr val="FFFFFF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 (1:10 – 6:20)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4572000" y="2276475"/>
            <a:ext cx="2663825" cy="65405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623888" indent="-623888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 (7:1 – 16:12)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7235825" y="1196975"/>
            <a:ext cx="1368425" cy="610616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623888" indent="-623888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sz="3200" b="1" dirty="0">
                <a:solidFill>
                  <a:srgbClr val="66FF33"/>
                </a:solidFill>
              </a:rPr>
              <a:t>十架</a:t>
            </a:r>
            <a:endParaRPr lang="en-US" sz="3200" b="1" dirty="0">
              <a:solidFill>
                <a:srgbClr val="66FF33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235825" y="2249488"/>
            <a:ext cx="1512888" cy="610616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623888" indent="-623888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sz="3200" b="1" dirty="0">
                <a:solidFill>
                  <a:srgbClr val="66FF33"/>
                </a:solidFill>
              </a:rPr>
              <a:t>博客</a:t>
            </a:r>
            <a:endParaRPr lang="en-US" sz="3200" b="1" dirty="0">
              <a:solidFill>
                <a:srgbClr val="66FF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1586" y="342096"/>
            <a:ext cx="1829275" cy="1143298"/>
          </a:xfrm>
        </p:spPr>
        <p:txBody>
          <a:bodyPr>
            <a:normAutofit/>
          </a:bodyPr>
          <a:lstStyle/>
          <a:p>
            <a:r>
              <a:rPr lang="zh-TW" altLang="en-US" dirty="0"/>
              <a:t>釋經講道日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1538" y="1771218"/>
            <a:ext cx="3372728" cy="4001542"/>
          </a:xfrm>
        </p:spPr>
        <p:txBody>
          <a:bodyPr>
            <a:normAutofit/>
          </a:bodyPr>
          <a:lstStyle/>
          <a:p>
            <a:pPr algn="l"/>
            <a:r>
              <a:rPr lang="zh-TW" altLang="en-US" sz="3601" dirty="0">
                <a:solidFill>
                  <a:srgbClr val="222222"/>
                </a:solidFill>
                <a:latin typeface="Arial" panose="020B0604020202020204" pitchFamily="34" charset="0"/>
              </a:rPr>
              <a:t>讀經</a:t>
            </a:r>
          </a:p>
          <a:p>
            <a:pPr algn="l"/>
            <a:r>
              <a:rPr lang="zh-TW" altLang="en-US" sz="3601" dirty="0">
                <a:solidFill>
                  <a:srgbClr val="222222"/>
                </a:solidFill>
                <a:latin typeface="Arial" panose="020B0604020202020204" pitchFamily="34" charset="0"/>
              </a:rPr>
              <a:t>靈修</a:t>
            </a:r>
          </a:p>
          <a:p>
            <a:pPr algn="l"/>
            <a:r>
              <a:rPr lang="zh-TW" altLang="en-US" sz="3601" dirty="0">
                <a:solidFill>
                  <a:srgbClr val="222222"/>
                </a:solidFill>
                <a:latin typeface="Arial" panose="020B0604020202020204" pitchFamily="34" charset="0"/>
              </a:rPr>
              <a:t>研經</a:t>
            </a:r>
          </a:p>
          <a:p>
            <a:pPr algn="l"/>
            <a:r>
              <a:rPr lang="zh-TW" altLang="en-US" sz="3601" dirty="0">
                <a:solidFill>
                  <a:srgbClr val="222222"/>
                </a:solidFill>
                <a:latin typeface="Arial" panose="020B0604020202020204" pitchFamily="34" charset="0"/>
              </a:rPr>
              <a:t>解經</a:t>
            </a:r>
            <a:r>
              <a:rPr lang="en-US" altLang="zh-TW" sz="2701" dirty="0">
                <a:solidFill>
                  <a:srgbClr val="222222"/>
                </a:solidFill>
                <a:latin typeface="Arial" panose="020B0604020202020204" pitchFamily="34" charset="0"/>
              </a:rPr>
              <a:t>(</a:t>
            </a:r>
            <a:r>
              <a:rPr lang="en-CA" sz="2701" dirty="0">
                <a:solidFill>
                  <a:srgbClr val="222222"/>
                </a:solidFill>
                <a:latin typeface="Arial" panose="020B0604020202020204" pitchFamily="34" charset="0"/>
              </a:rPr>
              <a:t>exegetical)</a:t>
            </a:r>
          </a:p>
          <a:p>
            <a:pPr algn="l"/>
            <a:r>
              <a:rPr lang="zh-TW" altLang="en-US" sz="3601" dirty="0">
                <a:solidFill>
                  <a:srgbClr val="222222"/>
                </a:solidFill>
                <a:latin typeface="Arial" panose="020B0604020202020204" pitchFamily="34" charset="0"/>
              </a:rPr>
              <a:t>釋經</a:t>
            </a:r>
            <a:r>
              <a:rPr lang="en-US" altLang="zh-TW" sz="2701" dirty="0">
                <a:solidFill>
                  <a:srgbClr val="222222"/>
                </a:solidFill>
                <a:latin typeface="Arial" panose="020B0604020202020204" pitchFamily="34" charset="0"/>
              </a:rPr>
              <a:t>(</a:t>
            </a:r>
            <a:r>
              <a:rPr lang="en-CA" sz="2701" dirty="0">
                <a:solidFill>
                  <a:srgbClr val="222222"/>
                </a:solidFill>
                <a:latin typeface="Arial" panose="020B0604020202020204" pitchFamily="34" charset="0"/>
              </a:rPr>
              <a:t>expository)</a:t>
            </a:r>
          </a:p>
          <a:p>
            <a:pPr algn="l"/>
            <a:r>
              <a:rPr lang="zh-TW" altLang="en-US" sz="3601" dirty="0">
                <a:solidFill>
                  <a:srgbClr val="C00000"/>
                </a:solidFill>
                <a:latin typeface="Arial" panose="020B0604020202020204" pitchFamily="34" charset="0"/>
              </a:rPr>
              <a:t>講道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60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42570" y="1599724"/>
            <a:ext cx="4687522" cy="2400925"/>
          </a:xfrm>
        </p:spPr>
        <p:txBody>
          <a:bodyPr>
            <a:normAutofit/>
          </a:bodyPr>
          <a:lstStyle/>
          <a:p>
            <a:r>
              <a:rPr lang="zh-TW" altLang="en-US" sz="3601" b="1" dirty="0"/>
              <a:t>釋經</a:t>
            </a:r>
            <a:r>
              <a:rPr lang="zh-TW" altLang="en-US" sz="3601" b="1" dirty="0">
                <a:solidFill>
                  <a:srgbClr val="C00000"/>
                </a:solidFill>
              </a:rPr>
              <a:t>講道</a:t>
            </a:r>
            <a:r>
              <a:rPr lang="zh-TW" altLang="en-US" sz="3601" b="1" dirty="0"/>
              <a:t>日</a:t>
            </a:r>
            <a:endParaRPr lang="en-US" sz="3601" b="1" dirty="0"/>
          </a:p>
        </p:txBody>
      </p:sp>
    </p:spTree>
    <p:extLst>
      <p:ext uri="{BB962C8B-B14F-4D97-AF65-F5344CB8AC3E}">
        <p14:creationId xmlns:p14="http://schemas.microsoft.com/office/powerpoint/2010/main" val="2804022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C0AC6464-58C5-7F4F-5D2F-2CF7F56E0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771" y="2114208"/>
            <a:ext cx="2115101" cy="1829276"/>
          </a:xfrm>
        </p:spPr>
        <p:txBody>
          <a:bodyPr/>
          <a:lstStyle/>
          <a:p>
            <a:pPr marL="167923" indent="-171496">
              <a:spcBef>
                <a:spcPts val="1200"/>
              </a:spcBef>
              <a:defRPr/>
            </a:pPr>
            <a:r>
              <a:rPr lang="zh-TW" altLang="en-US" sz="3601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+mn-cs"/>
              </a:rPr>
              <a:t>講道</a:t>
            </a:r>
            <a:br>
              <a:rPr lang="zh-TW" altLang="en-US" sz="3601" dirty="0">
                <a:solidFill>
                  <a:srgbClr val="222222"/>
                </a:solidFill>
                <a:latin typeface="Arial" panose="020B0604020202020204" pitchFamily="34" charset="0"/>
                <a:ea typeface="+mn-ea"/>
                <a:cs typeface="+mn-cs"/>
              </a:rPr>
            </a:br>
            <a:endParaRPr lang="en-US" dirty="0"/>
          </a:p>
        </p:txBody>
      </p:sp>
      <p:pic>
        <p:nvPicPr>
          <p:cNvPr id="5" name="Picture 4" descr="A screenshot of a phone&#10;&#10;Description automatically generated">
            <a:extLst>
              <a:ext uri="{FF2B5EF4-FFF2-40B4-BE49-F238E27FC236}">
                <a16:creationId xmlns:a16="http://schemas.microsoft.com/office/drawing/2014/main" id="{3B42329F-7CC1-210D-0394-B9067B1CD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45166"/>
            <a:ext cx="4464496" cy="65962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6239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94232-47AA-734B-0A02-200844ED9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7745" y="1714053"/>
            <a:ext cx="4648016" cy="37728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1" dirty="0"/>
              <a:t>  </a:t>
            </a:r>
            <a:r>
              <a:rPr lang="zh-TW" altLang="en-US" sz="3601" b="1" dirty="0"/>
              <a:t>全因有道</a:t>
            </a:r>
            <a:r>
              <a:rPr lang="zh-TW" altLang="en-US" sz="3601" dirty="0"/>
              <a:t>：</a:t>
            </a:r>
          </a:p>
          <a:p>
            <a:pPr marL="0" indent="0">
              <a:buNone/>
            </a:pPr>
            <a:r>
              <a:rPr lang="en-US" altLang="zh-TW" sz="3601" dirty="0"/>
              <a:t>1. </a:t>
            </a:r>
            <a:r>
              <a:rPr lang="zh-TW" altLang="en-US" sz="3601" dirty="0"/>
              <a:t>指出人路</a:t>
            </a:r>
          </a:p>
          <a:p>
            <a:pPr marL="0" indent="0">
              <a:buNone/>
            </a:pPr>
            <a:r>
              <a:rPr lang="en-US" altLang="zh-TW" sz="3601" dirty="0"/>
              <a:t>2. </a:t>
            </a:r>
            <a:r>
              <a:rPr lang="zh-TW" altLang="en-US" sz="3601" dirty="0"/>
              <a:t>教會道路</a:t>
            </a:r>
          </a:p>
          <a:p>
            <a:pPr marL="0" indent="0">
              <a:buNone/>
            </a:pPr>
            <a:r>
              <a:rPr lang="en-US" altLang="zh-TW" sz="3601" dirty="0"/>
              <a:t>3. </a:t>
            </a:r>
            <a:r>
              <a:rPr lang="zh-TW" altLang="en-US" sz="3601" dirty="0"/>
              <a:t>社會正道</a:t>
            </a:r>
          </a:p>
          <a:p>
            <a:pPr marL="0" indent="0">
              <a:buNone/>
            </a:pPr>
            <a:r>
              <a:rPr lang="en-US" altLang="zh-TW" sz="3601" dirty="0"/>
              <a:t>4. </a:t>
            </a:r>
            <a:r>
              <a:rPr lang="zh-TW" altLang="en-US" sz="3601" dirty="0"/>
              <a:t>天路國道</a:t>
            </a:r>
            <a:endParaRPr lang="en-CA" sz="3601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835566E-6347-8190-EC49-1BE3BB0C2711}"/>
              </a:ext>
            </a:extLst>
          </p:cNvPr>
          <p:cNvSpPr txBox="1">
            <a:spLocks/>
          </p:cNvSpPr>
          <p:nvPr/>
        </p:nvSpPr>
        <p:spPr>
          <a:xfrm>
            <a:off x="7201586" y="342096"/>
            <a:ext cx="1829275" cy="1143298"/>
          </a:xfrm>
          <a:prstGeom prst="rect">
            <a:avLst/>
          </a:prstGeom>
        </p:spPr>
        <p:txBody>
          <a:bodyPr vert="horz" lIns="68598" tIns="34299" rIns="68598" bIns="34299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983" fontAlgn="auto">
              <a:spcAft>
                <a:spcPts val="0"/>
              </a:spcAft>
            </a:pPr>
            <a:r>
              <a:rPr lang="zh-TW" altLang="en-US" sz="2401">
                <a:solidFill>
                  <a:srgbClr val="164B4F"/>
                </a:solidFill>
                <a:latin typeface="Euphemia"/>
              </a:rPr>
              <a:t>釋經講道日</a:t>
            </a:r>
            <a:endParaRPr lang="en-US" sz="2401" dirty="0">
              <a:solidFill>
                <a:srgbClr val="164B4F"/>
              </a:solidFill>
              <a:latin typeface="Euphemia"/>
            </a:endParaRPr>
          </a:p>
        </p:txBody>
      </p:sp>
    </p:spTree>
    <p:extLst>
      <p:ext uri="{BB962C8B-B14F-4D97-AF65-F5344CB8AC3E}">
        <p14:creationId xmlns:p14="http://schemas.microsoft.com/office/powerpoint/2010/main" val="34080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94232-47AA-734B-0A02-200844ED9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260648"/>
            <a:ext cx="8208912" cy="66247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800" dirty="0">
                <a:solidFill>
                  <a:srgbClr val="002060"/>
                </a:solidFill>
              </a:rPr>
              <a:t>鮑維均院長</a:t>
            </a:r>
            <a:r>
              <a:rPr lang="zh-TW" altLang="en-US" sz="3601" dirty="0">
                <a:solidFill>
                  <a:srgbClr val="002060"/>
                </a:solidFill>
              </a:rPr>
              <a:t> </a:t>
            </a:r>
            <a:r>
              <a:rPr lang="en-US" altLang="zh-TW" sz="2000" dirty="0">
                <a:solidFill>
                  <a:srgbClr val="002060"/>
                </a:solidFill>
              </a:rPr>
              <a:t>(</a:t>
            </a:r>
            <a:r>
              <a:rPr lang="zh-TW" altLang="en-US" sz="2000" dirty="0">
                <a:solidFill>
                  <a:srgbClr val="002060"/>
                </a:solidFill>
              </a:rPr>
              <a:t>美國三一神學院新約教授及系主任</a:t>
            </a:r>
            <a:r>
              <a:rPr lang="en-US" altLang="zh-TW" sz="2000" dirty="0">
                <a:solidFill>
                  <a:srgbClr val="002060"/>
                </a:solidFill>
              </a:rPr>
              <a:t>2021</a:t>
            </a:r>
            <a:r>
              <a:rPr lang="zh-TW" altLang="en-US" sz="2000" dirty="0">
                <a:solidFill>
                  <a:srgbClr val="002060"/>
                </a:solidFill>
              </a:rPr>
              <a:t>任院長</a:t>
            </a:r>
            <a:r>
              <a:rPr lang="en-US" altLang="zh-TW" sz="2000" dirty="0">
                <a:solidFill>
                  <a:srgbClr val="002060"/>
                </a:solidFill>
              </a:rPr>
              <a:t>)</a:t>
            </a:r>
            <a:endParaRPr lang="zh-TW" altLang="en-US" sz="20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zh-TW" altLang="en-US" sz="3601" dirty="0"/>
          </a:p>
          <a:p>
            <a:pPr marL="0" indent="0">
              <a:buNone/>
            </a:pPr>
            <a:r>
              <a:rPr lang="zh-TW" altLang="en-US" sz="3200" dirty="0">
                <a:solidFill>
                  <a:srgbClr val="006600"/>
                </a:solidFill>
              </a:rPr>
              <a:t>培靈是一個困難的詞彙，因為在保羅書信裡，「培靈」裡的「靈」並不是指到人的靈性，而是聖靈，指培養一個人來順服「聖靈」，而不是培養自己的「靈性」，使自己的靈性超越，高過所有人。</a:t>
            </a:r>
          </a:p>
          <a:p>
            <a:pPr marL="0" indent="0">
              <a:buNone/>
            </a:pPr>
            <a:r>
              <a:rPr lang="zh-TW" altLang="en-US" sz="3200" dirty="0">
                <a:solidFill>
                  <a:srgbClr val="660066"/>
                </a:solidFill>
              </a:rPr>
              <a:t>培靈是指我們每一個無能的人來到神的寶座前，屈服於聖靈的帶領，使我們在神國進程中有分的意思。</a:t>
            </a:r>
            <a:endParaRPr lang="en-US" altLang="zh-TW" sz="3200" dirty="0">
              <a:solidFill>
                <a:srgbClr val="660066"/>
              </a:solidFill>
            </a:endParaRPr>
          </a:p>
          <a:p>
            <a:pPr marL="0" indent="0">
              <a:buNone/>
            </a:pPr>
            <a:r>
              <a:rPr lang="zh-TW" altLang="en-US" sz="3200" dirty="0">
                <a:solidFill>
                  <a:srgbClr val="00004C"/>
                </a:solidFill>
              </a:rPr>
              <a:t>所以培靈就不會是一個私有的動作，也不是一個不接地氣的動作，培靈是我們順服於神國進程，在神國進程裏面我們有分。</a:t>
            </a:r>
            <a:endParaRPr lang="en-CA" sz="3200" dirty="0">
              <a:solidFill>
                <a:srgbClr val="00004C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835566E-6347-8190-EC49-1BE3BB0C2711}"/>
              </a:ext>
            </a:extLst>
          </p:cNvPr>
          <p:cNvSpPr txBox="1">
            <a:spLocks/>
          </p:cNvSpPr>
          <p:nvPr/>
        </p:nvSpPr>
        <p:spPr>
          <a:xfrm>
            <a:off x="7201586" y="342096"/>
            <a:ext cx="1829275" cy="1143298"/>
          </a:xfrm>
          <a:prstGeom prst="rect">
            <a:avLst/>
          </a:prstGeom>
        </p:spPr>
        <p:txBody>
          <a:bodyPr vert="horz" lIns="68598" tIns="34299" rIns="68598" bIns="34299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98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1" b="0" i="0" u="none" strike="noStrike" kern="1200" cap="none" spc="0" normalizeH="0" baseline="0" noProof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j-ea"/>
                <a:cs typeface="+mj-cs"/>
              </a:rPr>
              <a:t>釋經講道日</a:t>
            </a:r>
            <a:endParaRPr kumimoji="0" lang="en-US" sz="2401" b="0" i="0" u="none" strike="noStrike" kern="1200" cap="none" spc="0" normalizeH="0" baseline="0" noProof="0" dirty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8329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42570" y="1599724"/>
            <a:ext cx="4687522" cy="2400925"/>
          </a:xfrm>
        </p:spPr>
        <p:txBody>
          <a:bodyPr>
            <a:normAutofit/>
          </a:bodyPr>
          <a:lstStyle/>
          <a:p>
            <a:r>
              <a:rPr lang="zh-TW" altLang="en-US" sz="3601" b="1" dirty="0">
                <a:solidFill>
                  <a:srgbClr val="C00000"/>
                </a:solidFill>
              </a:rPr>
              <a:t>教牧</a:t>
            </a:r>
            <a:r>
              <a:rPr lang="zh-TW" altLang="en-US" sz="3601" b="1" dirty="0"/>
              <a:t>釋經講道</a:t>
            </a:r>
            <a:endParaRPr lang="en-US" sz="3601" b="1" dirty="0"/>
          </a:p>
        </p:txBody>
      </p:sp>
    </p:spTree>
    <p:extLst>
      <p:ext uri="{BB962C8B-B14F-4D97-AF65-F5344CB8AC3E}">
        <p14:creationId xmlns:p14="http://schemas.microsoft.com/office/powerpoint/2010/main" val="2622385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6" descr="Picture1"/>
          <p:cNvPicPr>
            <a:picLocks noChangeAspect="1" noChangeArrowheads="1"/>
          </p:cNvPicPr>
          <p:nvPr/>
        </p:nvPicPr>
        <p:blipFill>
          <a:blip r:embed="rId3" cstate="print"/>
          <a:srcRect t="38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331640" y="836712"/>
            <a:ext cx="3096344" cy="92333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zh-TW" altLang="en-US" sz="5400" b="1" dirty="0">
                <a:solidFill>
                  <a:srgbClr val="FFFF66"/>
                </a:solidFill>
                <a:latin typeface="PMingLiU" pitchFamily="18" charset="-120"/>
                <a:ea typeface="PMingLiU" pitchFamily="18" charset="-120"/>
                <a:cs typeface="Arial" charset="0"/>
              </a:rPr>
              <a:t>十架博客</a:t>
            </a:r>
            <a:endParaRPr lang="en-US" altLang="zh-TW" sz="5400" b="1" dirty="0"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theme/_rels/them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Theme14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万里长城">
  <a:themeElements>
    <a:clrScheme name="万里长城 1">
      <a:dk1>
        <a:srgbClr val="000000"/>
      </a:dk1>
      <a:lt1>
        <a:srgbClr val="FFFFFF"/>
      </a:lt1>
      <a:dk2>
        <a:srgbClr val="000099"/>
      </a:dk2>
      <a:lt2>
        <a:srgbClr val="969696"/>
      </a:lt2>
      <a:accent1>
        <a:srgbClr val="FFFF99"/>
      </a:accent1>
      <a:accent2>
        <a:srgbClr val="006666"/>
      </a:accent2>
      <a:accent3>
        <a:srgbClr val="FFFFFF"/>
      </a:accent3>
      <a:accent4>
        <a:srgbClr val="000000"/>
      </a:accent4>
      <a:accent5>
        <a:srgbClr val="FFFFCA"/>
      </a:accent5>
      <a:accent6>
        <a:srgbClr val="005C5C"/>
      </a:accent6>
      <a:hlink>
        <a:srgbClr val="800080"/>
      </a:hlink>
      <a:folHlink>
        <a:srgbClr val="FF6600"/>
      </a:folHlink>
    </a:clrScheme>
    <a:fontScheme name="万里长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万里长城 1">
        <a:dk1>
          <a:srgbClr val="000000"/>
        </a:dk1>
        <a:lt1>
          <a:srgbClr val="FFFFFF"/>
        </a:lt1>
        <a:dk2>
          <a:srgbClr val="000099"/>
        </a:dk2>
        <a:lt2>
          <a:srgbClr val="969696"/>
        </a:lt2>
        <a:accent1>
          <a:srgbClr val="FFFF99"/>
        </a:accent1>
        <a:accent2>
          <a:srgbClr val="006666"/>
        </a:accent2>
        <a:accent3>
          <a:srgbClr val="FFFFFF"/>
        </a:accent3>
        <a:accent4>
          <a:srgbClr val="000000"/>
        </a:accent4>
        <a:accent5>
          <a:srgbClr val="FFFFCA"/>
        </a:accent5>
        <a:accent6>
          <a:srgbClr val="005C5C"/>
        </a:accent6>
        <a:hlink>
          <a:srgbClr val="800080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2">
        <a:dk1>
          <a:srgbClr val="000000"/>
        </a:dk1>
        <a:lt1>
          <a:srgbClr val="8EA4EA"/>
        </a:lt1>
        <a:dk2>
          <a:srgbClr val="0033CC"/>
        </a:dk2>
        <a:lt2>
          <a:srgbClr val="969696"/>
        </a:lt2>
        <a:accent1>
          <a:srgbClr val="86B5B6"/>
        </a:accent1>
        <a:accent2>
          <a:srgbClr val="FFCC66"/>
        </a:accent2>
        <a:accent3>
          <a:srgbClr val="C6CFF3"/>
        </a:accent3>
        <a:accent4>
          <a:srgbClr val="000000"/>
        </a:accent4>
        <a:accent5>
          <a:srgbClr val="C3D7D7"/>
        </a:accent5>
        <a:accent6>
          <a:srgbClr val="E7B95C"/>
        </a:accent6>
        <a:hlink>
          <a:srgbClr val="626292"/>
        </a:hlink>
        <a:folHlink>
          <a:srgbClr val="A2366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3">
        <a:dk1>
          <a:srgbClr val="0000FF"/>
        </a:dk1>
        <a:lt1>
          <a:srgbClr val="C0C0C0"/>
        </a:lt1>
        <a:dk2>
          <a:srgbClr val="000000"/>
        </a:dk2>
        <a:lt2>
          <a:srgbClr val="B2B2B2"/>
        </a:lt2>
        <a:accent1>
          <a:srgbClr val="FFCC99"/>
        </a:accent1>
        <a:accent2>
          <a:srgbClr val="FF99CC"/>
        </a:accent2>
        <a:accent3>
          <a:srgbClr val="DCDCDC"/>
        </a:accent3>
        <a:accent4>
          <a:srgbClr val="0000DA"/>
        </a:accent4>
        <a:accent5>
          <a:srgbClr val="FFE2CA"/>
        </a:accent5>
        <a:accent6>
          <a:srgbClr val="E78AB9"/>
        </a:accent6>
        <a:hlink>
          <a:srgbClr val="9C4070"/>
        </a:hlink>
        <a:folHlink>
          <a:srgbClr val="0071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4">
        <a:dk1>
          <a:srgbClr val="0029AC"/>
        </a:dk1>
        <a:lt1>
          <a:srgbClr val="CCFFCC"/>
        </a:lt1>
        <a:dk2>
          <a:srgbClr val="993366"/>
        </a:dk2>
        <a:lt2>
          <a:srgbClr val="969696"/>
        </a:lt2>
        <a:accent1>
          <a:srgbClr val="FFCC99"/>
        </a:accent1>
        <a:accent2>
          <a:srgbClr val="6699FF"/>
        </a:accent2>
        <a:accent3>
          <a:srgbClr val="E2FFE2"/>
        </a:accent3>
        <a:accent4>
          <a:srgbClr val="002192"/>
        </a:accent4>
        <a:accent5>
          <a:srgbClr val="FFE2CA"/>
        </a:accent5>
        <a:accent6>
          <a:srgbClr val="5C8AE7"/>
        </a:accent6>
        <a:hlink>
          <a:srgbClr val="006600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5">
        <a:dk1>
          <a:srgbClr val="333333"/>
        </a:dk1>
        <a:lt1>
          <a:srgbClr val="FF99CC"/>
        </a:lt1>
        <a:dk2>
          <a:srgbClr val="006600"/>
        </a:dk2>
        <a:lt2>
          <a:srgbClr val="B2B2B2"/>
        </a:lt2>
        <a:accent1>
          <a:srgbClr val="FFFF66"/>
        </a:accent1>
        <a:accent2>
          <a:srgbClr val="33CCFF"/>
        </a:accent2>
        <a:accent3>
          <a:srgbClr val="FFCAE2"/>
        </a:accent3>
        <a:accent4>
          <a:srgbClr val="2A2A2A"/>
        </a:accent4>
        <a:accent5>
          <a:srgbClr val="FFFFB8"/>
        </a:accent5>
        <a:accent6>
          <a:srgbClr val="2DB9E7"/>
        </a:accent6>
        <a:hlink>
          <a:srgbClr val="6600FF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6">
        <a:dk1>
          <a:srgbClr val="000000"/>
        </a:dk1>
        <a:lt1>
          <a:srgbClr val="FFFFCC"/>
        </a:lt1>
        <a:dk2>
          <a:srgbClr val="6756A6"/>
        </a:dk2>
        <a:lt2>
          <a:srgbClr val="969696"/>
        </a:lt2>
        <a:accent1>
          <a:srgbClr val="99CCFF"/>
        </a:accent1>
        <a:accent2>
          <a:srgbClr val="008000"/>
        </a:accent2>
        <a:accent3>
          <a:srgbClr val="FFFFE2"/>
        </a:accent3>
        <a:accent4>
          <a:srgbClr val="000000"/>
        </a:accent4>
        <a:accent5>
          <a:srgbClr val="CAE2FF"/>
        </a:accent5>
        <a:accent6>
          <a:srgbClr val="007300"/>
        </a:accent6>
        <a:hlink>
          <a:srgbClr val="990033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7">
        <a:dk1>
          <a:srgbClr val="CC3300"/>
        </a:dk1>
        <a:lt1>
          <a:srgbClr val="99CCFF"/>
        </a:lt1>
        <a:dk2>
          <a:srgbClr val="003399"/>
        </a:dk2>
        <a:lt2>
          <a:srgbClr val="969696"/>
        </a:lt2>
        <a:accent1>
          <a:srgbClr val="CED7FE"/>
        </a:accent1>
        <a:accent2>
          <a:srgbClr val="FFFFFF"/>
        </a:accent2>
        <a:accent3>
          <a:srgbClr val="CAE2FF"/>
        </a:accent3>
        <a:accent4>
          <a:srgbClr val="AE2A00"/>
        </a:accent4>
        <a:accent5>
          <a:srgbClr val="E3E8FE"/>
        </a:accent5>
        <a:accent6>
          <a:srgbClr val="E7E7E7"/>
        </a:accent6>
        <a:hlink>
          <a:srgbClr val="006600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8">
        <a:dk1>
          <a:srgbClr val="006600"/>
        </a:dk1>
        <a:lt1>
          <a:srgbClr val="FFCC99"/>
        </a:lt1>
        <a:dk2>
          <a:srgbClr val="000000"/>
        </a:dk2>
        <a:lt2>
          <a:srgbClr val="B2B2B2"/>
        </a:lt2>
        <a:accent1>
          <a:srgbClr val="FFFFFF"/>
        </a:accent1>
        <a:accent2>
          <a:srgbClr val="FFFF66"/>
        </a:accent2>
        <a:accent3>
          <a:srgbClr val="FFE2CA"/>
        </a:accent3>
        <a:accent4>
          <a:srgbClr val="005600"/>
        </a:accent4>
        <a:accent5>
          <a:srgbClr val="FFFFFF"/>
        </a:accent5>
        <a:accent6>
          <a:srgbClr val="E7E75C"/>
        </a:accent6>
        <a:hlink>
          <a:srgbClr val="5B5B89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2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Balance">
  <a:themeElements>
    <a:clrScheme name="Balance 1">
      <a:dk1>
        <a:srgbClr val="663300"/>
      </a:dk1>
      <a:lt1>
        <a:srgbClr val="FFFFFF"/>
      </a:lt1>
      <a:dk2>
        <a:srgbClr val="996600"/>
      </a:dk2>
      <a:lt2>
        <a:srgbClr val="DBBD71"/>
      </a:lt2>
      <a:accent1>
        <a:srgbClr val="F8A500"/>
      </a:accent1>
      <a:accent2>
        <a:srgbClr val="808000"/>
      </a:accent2>
      <a:accent3>
        <a:srgbClr val="CAB8AA"/>
      </a:accent3>
      <a:accent4>
        <a:srgbClr val="DADADA"/>
      </a:accent4>
      <a:accent5>
        <a:srgbClr val="FBCFAA"/>
      </a:accent5>
      <a:accent6>
        <a:srgbClr val="737300"/>
      </a:accent6>
      <a:hlink>
        <a:srgbClr val="FFCC66"/>
      </a:hlink>
      <a:folHlink>
        <a:srgbClr val="CCA500"/>
      </a:folHlink>
    </a:clrScheme>
    <a:fontScheme name="Balance">
      <a:majorFont>
        <a:latin typeface="Arial"/>
        <a:ea typeface="新細明體"/>
        <a:cs typeface=""/>
      </a:majorFont>
      <a:minorFont>
        <a:latin typeface="Tahoma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Balance 1">
        <a:dk1>
          <a:srgbClr val="663300"/>
        </a:dk1>
        <a:lt1>
          <a:srgbClr val="FFFFFF"/>
        </a:lt1>
        <a:dk2>
          <a:srgbClr val="996600"/>
        </a:dk2>
        <a:lt2>
          <a:srgbClr val="DBBD71"/>
        </a:lt2>
        <a:accent1>
          <a:srgbClr val="F8A500"/>
        </a:accent1>
        <a:accent2>
          <a:srgbClr val="808000"/>
        </a:accent2>
        <a:accent3>
          <a:srgbClr val="CAB8AA"/>
        </a:accent3>
        <a:accent4>
          <a:srgbClr val="DADADA"/>
        </a:accent4>
        <a:accent5>
          <a:srgbClr val="FBCFAA"/>
        </a:accent5>
        <a:accent6>
          <a:srgbClr val="737300"/>
        </a:accent6>
        <a:hlink>
          <a:srgbClr val="FFCC66"/>
        </a:hlink>
        <a:folHlink>
          <a:srgbClr val="CCA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2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CC66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B8AA"/>
        </a:accent5>
        <a:accent6>
          <a:srgbClr val="AC6D56"/>
        </a:accent6>
        <a:hlink>
          <a:srgbClr val="FFFF99"/>
        </a:hlink>
        <a:folHlink>
          <a:srgbClr val="E5B3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3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2EB62E"/>
        </a:accent1>
        <a:accent2>
          <a:srgbClr val="527C3A"/>
        </a:accent2>
        <a:accent3>
          <a:srgbClr val="B2B9AC"/>
        </a:accent3>
        <a:accent4>
          <a:srgbClr val="DADADA"/>
        </a:accent4>
        <a:accent5>
          <a:srgbClr val="ADD7AD"/>
        </a:accent5>
        <a:accent6>
          <a:srgbClr val="497034"/>
        </a:accent6>
        <a:hlink>
          <a:srgbClr val="DDD8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4">
        <a:dk1>
          <a:srgbClr val="005A58"/>
        </a:dk1>
        <a:lt1>
          <a:srgbClr val="FFFFFF"/>
        </a:lt1>
        <a:dk2>
          <a:srgbClr val="00716E"/>
        </a:dk2>
        <a:lt2>
          <a:srgbClr val="FFFF99"/>
        </a:lt2>
        <a:accent1>
          <a:srgbClr val="2DB3B0"/>
        </a:accent1>
        <a:accent2>
          <a:srgbClr val="6D6FC7"/>
        </a:accent2>
        <a:accent3>
          <a:srgbClr val="AABBBA"/>
        </a:accent3>
        <a:accent4>
          <a:srgbClr val="DADADA"/>
        </a:accent4>
        <a:accent5>
          <a:srgbClr val="ADD6D4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336699"/>
        </a:accent1>
        <a:accent2>
          <a:srgbClr val="00B000"/>
        </a:accent2>
        <a:accent3>
          <a:srgbClr val="ACB3C1"/>
        </a:accent3>
        <a:accent4>
          <a:srgbClr val="DADADA"/>
        </a:accent4>
        <a:accent5>
          <a:srgbClr val="ADB8CA"/>
        </a:accent5>
        <a:accent6>
          <a:srgbClr val="009F00"/>
        </a:accent6>
        <a:hlink>
          <a:srgbClr val="00CCFF"/>
        </a:hlink>
        <a:folHlink>
          <a:srgbClr val="B5FF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6">
        <a:dk1>
          <a:srgbClr val="2F2D25"/>
        </a:dk1>
        <a:lt1>
          <a:srgbClr val="FFFFFF"/>
        </a:lt1>
        <a:dk2>
          <a:srgbClr val="656151"/>
        </a:dk2>
        <a:lt2>
          <a:srgbClr val="FFFFCC"/>
        </a:lt2>
        <a:accent1>
          <a:srgbClr val="818173"/>
        </a:accent1>
        <a:accent2>
          <a:srgbClr val="809EA8"/>
        </a:accent2>
        <a:accent3>
          <a:srgbClr val="B8B7B3"/>
        </a:accent3>
        <a:accent4>
          <a:srgbClr val="DADADA"/>
        </a:accent4>
        <a:accent5>
          <a:srgbClr val="C1C1BC"/>
        </a:accent5>
        <a:accent6>
          <a:srgbClr val="738F98"/>
        </a:accent6>
        <a:hlink>
          <a:srgbClr val="E2C86A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7">
        <a:dk1>
          <a:srgbClr val="B4AF80"/>
        </a:dk1>
        <a:lt1>
          <a:srgbClr val="FFFFFF"/>
        </a:lt1>
        <a:dk2>
          <a:srgbClr val="C8C6A2"/>
        </a:dk2>
        <a:lt2>
          <a:srgbClr val="827F4C"/>
        </a:lt2>
        <a:accent1>
          <a:srgbClr val="7C784E"/>
        </a:accent1>
        <a:accent2>
          <a:srgbClr val="A2A4AC"/>
        </a:accent2>
        <a:accent3>
          <a:srgbClr val="E0DFCE"/>
        </a:accent3>
        <a:accent4>
          <a:srgbClr val="DADADA"/>
        </a:accent4>
        <a:accent5>
          <a:srgbClr val="BFBEB2"/>
        </a:accent5>
        <a:accent6>
          <a:srgbClr val="92949B"/>
        </a:accent6>
        <a:hlink>
          <a:srgbClr val="33CC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8">
        <a:dk1>
          <a:srgbClr val="000000"/>
        </a:dk1>
        <a:lt1>
          <a:srgbClr val="DDDDDD"/>
        </a:lt1>
        <a:dk2>
          <a:srgbClr val="000000"/>
        </a:dk2>
        <a:lt2>
          <a:srgbClr val="B8B7D1"/>
        </a:lt2>
        <a:accent1>
          <a:srgbClr val="F1F0F4"/>
        </a:accent1>
        <a:accent2>
          <a:srgbClr val="C1BCFC"/>
        </a:accent2>
        <a:accent3>
          <a:srgbClr val="EBEBEB"/>
        </a:accent3>
        <a:accent4>
          <a:srgbClr val="000000"/>
        </a:accent4>
        <a:accent5>
          <a:srgbClr val="F7F6F8"/>
        </a:accent5>
        <a:accent6>
          <a:srgbClr val="AFAAE4"/>
        </a:accent6>
        <a:hlink>
          <a:srgbClr val="5454C6"/>
        </a:hlink>
        <a:folHlink>
          <a:srgbClr val="6A6F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ance 9">
        <a:dk1>
          <a:srgbClr val="000000"/>
        </a:dk1>
        <a:lt1>
          <a:srgbClr val="FFFFFF"/>
        </a:lt1>
        <a:dk2>
          <a:srgbClr val="00A29E"/>
        </a:dk2>
        <a:lt2>
          <a:srgbClr val="CBCBCB"/>
        </a:lt2>
        <a:accent1>
          <a:srgbClr val="E5E5FF"/>
        </a:accent1>
        <a:accent2>
          <a:srgbClr val="79CD6B"/>
        </a:accent2>
        <a:accent3>
          <a:srgbClr val="FFFFFF"/>
        </a:accent3>
        <a:accent4>
          <a:srgbClr val="000000"/>
        </a:accent4>
        <a:accent5>
          <a:srgbClr val="F0F0FF"/>
        </a:accent5>
        <a:accent6>
          <a:srgbClr val="6DBA60"/>
        </a:accent6>
        <a:hlink>
          <a:srgbClr val="4477DE"/>
        </a:hlink>
        <a:folHlink>
          <a:srgbClr val="6549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Digital Dots">
  <a:themeElements>
    <a:clrScheme name="Digital Dots 2">
      <a:dk1>
        <a:srgbClr val="5B5B89"/>
      </a:dk1>
      <a:lt1>
        <a:srgbClr val="FFFFFF"/>
      </a:lt1>
      <a:dk2>
        <a:srgbClr val="666699"/>
      </a:dk2>
      <a:lt2>
        <a:srgbClr val="DFDEF6"/>
      </a:lt2>
      <a:accent1>
        <a:srgbClr val="6666FF"/>
      </a:accent1>
      <a:accent2>
        <a:srgbClr val="52527C"/>
      </a:accent2>
      <a:accent3>
        <a:srgbClr val="B8B8CA"/>
      </a:accent3>
      <a:accent4>
        <a:srgbClr val="DADADA"/>
      </a:accent4>
      <a:accent5>
        <a:srgbClr val="B8B8FF"/>
      </a:accent5>
      <a:accent6>
        <a:srgbClr val="494970"/>
      </a:accent6>
      <a:hlink>
        <a:srgbClr val="9999FF"/>
      </a:hlink>
      <a:folHlink>
        <a:srgbClr val="CCCCFF"/>
      </a:folHlink>
    </a:clrScheme>
    <a:fontScheme name="Digital Dots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Digital Dots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gital Dots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gital Dots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_Curtain Call">
  <a:themeElements>
    <a:clrScheme name="Curtain Call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Curtain Call">
      <a:majorFont>
        <a:latin typeface="Tahoma"/>
        <a:ea typeface="新細明體"/>
        <a:cs typeface=""/>
      </a:majorFont>
      <a:minorFont>
        <a:latin typeface="Tahoma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Curtain Call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rtain Call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Competition">
  <a:themeElements>
    <a:clrScheme name="Competition 2">
      <a:dk1>
        <a:srgbClr val="800000"/>
      </a:dk1>
      <a:lt1>
        <a:srgbClr val="FFFFFF"/>
      </a:lt1>
      <a:dk2>
        <a:srgbClr val="FF9900"/>
      </a:dk2>
      <a:lt2>
        <a:srgbClr val="FFFF99"/>
      </a:lt2>
      <a:accent1>
        <a:srgbClr val="FF5050"/>
      </a:accent1>
      <a:accent2>
        <a:srgbClr val="CC3300"/>
      </a:accent2>
      <a:accent3>
        <a:srgbClr val="FFCAAA"/>
      </a:accent3>
      <a:accent4>
        <a:srgbClr val="DADADA"/>
      </a:accent4>
      <a:accent5>
        <a:srgbClr val="FFB3B3"/>
      </a:accent5>
      <a:accent6>
        <a:srgbClr val="B92D00"/>
      </a:accent6>
      <a:hlink>
        <a:srgbClr val="FFFF99"/>
      </a:hlink>
      <a:folHlink>
        <a:srgbClr val="FFCC00"/>
      </a:folHlink>
    </a:clrScheme>
    <a:fontScheme name="Competition">
      <a:majorFont>
        <a:latin typeface="Arial"/>
        <a:ea typeface="新細明體"/>
        <a:cs typeface=""/>
      </a:majorFont>
      <a:minorFont>
        <a:latin typeface="Verdana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Competition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_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Serenity 16x9">
  <a:themeElements>
    <a:clrScheme name="Serenity_16x9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TF02801109.potx" id="{B47C65E8-9F73-4C4F-A3C2-84725F71438E}" vid="{CFC30A9F-F7E5-41F4-B6B7-D2E5B79E3BFB}"/>
    </a:ext>
  </a:extLst>
</a:theme>
</file>

<file path=ppt/theme/theme2.xml><?xml version="1.0" encoding="utf-8"?>
<a:theme xmlns:a="http://schemas.openxmlformats.org/drawingml/2006/main" name="Curtain Call">
  <a:themeElements>
    <a:clrScheme name="Curtain Call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Curtain Call">
      <a:majorFont>
        <a:latin typeface="Tahoma"/>
        <a:ea typeface="新細明體"/>
        <a:cs typeface=""/>
      </a:majorFont>
      <a:minorFont>
        <a:latin typeface="Tahoma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Curtain Call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rtain Call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roposal">
  <a:themeElements>
    <a:clrScheme name="Proposal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Propos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Proposal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posal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posal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rbit">
  <a:themeElements>
    <a:clrScheme name="Orbit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Ribbons">
  <a:themeElements>
    <a:clrScheme name="Ribbons 1">
      <a:dk1>
        <a:srgbClr val="220011"/>
      </a:dk1>
      <a:lt1>
        <a:srgbClr val="FFFFCC"/>
      </a:lt1>
      <a:dk2>
        <a:srgbClr val="660033"/>
      </a:dk2>
      <a:lt2>
        <a:srgbClr val="FFCC00"/>
      </a:lt2>
      <a:accent1>
        <a:srgbClr val="CC0099"/>
      </a:accent1>
      <a:accent2>
        <a:srgbClr val="56002B"/>
      </a:accent2>
      <a:accent3>
        <a:srgbClr val="B8AAAD"/>
      </a:accent3>
      <a:accent4>
        <a:srgbClr val="DADAAE"/>
      </a:accent4>
      <a:accent5>
        <a:srgbClr val="E2AACA"/>
      </a:accent5>
      <a:accent6>
        <a:srgbClr val="4D0026"/>
      </a:accent6>
      <a:hlink>
        <a:srgbClr val="9C004E"/>
      </a:hlink>
      <a:folHlink>
        <a:srgbClr val="FF6600"/>
      </a:folHlink>
    </a:clrScheme>
    <a:fontScheme name="Ribbon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Ribbons 1">
        <a:dk1>
          <a:srgbClr val="220011"/>
        </a:dk1>
        <a:lt1>
          <a:srgbClr val="FFFFCC"/>
        </a:lt1>
        <a:dk2>
          <a:srgbClr val="660033"/>
        </a:dk2>
        <a:lt2>
          <a:srgbClr val="FFCC00"/>
        </a:lt2>
        <a:accent1>
          <a:srgbClr val="CC0099"/>
        </a:accent1>
        <a:accent2>
          <a:srgbClr val="56002B"/>
        </a:accent2>
        <a:accent3>
          <a:srgbClr val="B8AAAD"/>
        </a:accent3>
        <a:accent4>
          <a:srgbClr val="DADAAE"/>
        </a:accent4>
        <a:accent5>
          <a:srgbClr val="E2AACA"/>
        </a:accent5>
        <a:accent6>
          <a:srgbClr val="4D0026"/>
        </a:accent6>
        <a:hlink>
          <a:srgbClr val="9C004E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bbons 2">
        <a:dk1>
          <a:srgbClr val="001600"/>
        </a:dk1>
        <a:lt1>
          <a:srgbClr val="669900"/>
        </a:lt1>
        <a:dk2>
          <a:srgbClr val="000000"/>
        </a:dk2>
        <a:lt2>
          <a:srgbClr val="006600"/>
        </a:lt2>
        <a:accent1>
          <a:srgbClr val="336600"/>
        </a:accent1>
        <a:accent2>
          <a:srgbClr val="89BA00"/>
        </a:accent2>
        <a:accent3>
          <a:srgbClr val="B8CAAA"/>
        </a:accent3>
        <a:accent4>
          <a:srgbClr val="001100"/>
        </a:accent4>
        <a:accent5>
          <a:srgbClr val="ADB8AA"/>
        </a:accent5>
        <a:accent6>
          <a:srgbClr val="7CA800"/>
        </a:accent6>
        <a:hlink>
          <a:srgbClr val="FFCC00"/>
        </a:hlink>
        <a:folHlink>
          <a:srgbClr val="FF7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bbons 3">
        <a:dk1>
          <a:srgbClr val="000000"/>
        </a:dk1>
        <a:lt1>
          <a:srgbClr val="B2B2B2"/>
        </a:lt1>
        <a:dk2>
          <a:srgbClr val="000000"/>
        </a:dk2>
        <a:lt2>
          <a:srgbClr val="777777"/>
        </a:lt2>
        <a:accent1>
          <a:srgbClr val="CBCBCB"/>
        </a:accent1>
        <a:accent2>
          <a:srgbClr val="969696"/>
        </a:accent2>
        <a:accent3>
          <a:srgbClr val="D5D5D5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333333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bbons 4">
        <a:dk1>
          <a:srgbClr val="000F1E"/>
        </a:dk1>
        <a:lt1>
          <a:srgbClr val="FFFFFF"/>
        </a:lt1>
        <a:dk2>
          <a:srgbClr val="003366"/>
        </a:dk2>
        <a:lt2>
          <a:srgbClr val="33CCCC"/>
        </a:lt2>
        <a:accent1>
          <a:srgbClr val="006699"/>
        </a:accent1>
        <a:accent2>
          <a:srgbClr val="003366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2D5C"/>
        </a:accent6>
        <a:hlink>
          <a:srgbClr val="0099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bbons 5">
        <a:dk1>
          <a:srgbClr val="002F2E"/>
        </a:dk1>
        <a:lt1>
          <a:srgbClr val="FFFFFF"/>
        </a:lt1>
        <a:dk2>
          <a:srgbClr val="008080"/>
        </a:dk2>
        <a:lt2>
          <a:srgbClr val="66FFCC"/>
        </a:lt2>
        <a:accent1>
          <a:srgbClr val="0099CC"/>
        </a:accent1>
        <a:accent2>
          <a:srgbClr val="00525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4948"/>
        </a:accent6>
        <a:hlink>
          <a:srgbClr val="00CC99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bbons 6">
        <a:dk1>
          <a:srgbClr val="000022"/>
        </a:dk1>
        <a:lt1>
          <a:srgbClr val="FFFFFF"/>
        </a:lt1>
        <a:dk2>
          <a:srgbClr val="000066"/>
        </a:dk2>
        <a:lt2>
          <a:srgbClr val="FFCC00"/>
        </a:lt2>
        <a:accent1>
          <a:srgbClr val="666699"/>
        </a:accent1>
        <a:accent2>
          <a:srgbClr val="000048"/>
        </a:accent2>
        <a:accent3>
          <a:srgbClr val="AAAAB8"/>
        </a:accent3>
        <a:accent4>
          <a:srgbClr val="DADADA"/>
        </a:accent4>
        <a:accent5>
          <a:srgbClr val="B8B8CA"/>
        </a:accent5>
        <a:accent6>
          <a:srgbClr val="000040"/>
        </a:accent6>
        <a:hlink>
          <a:srgbClr val="9999FF"/>
        </a:hlink>
        <a:folHlink>
          <a:srgbClr val="0000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Fireworks">
  <a:themeElements>
    <a:clrScheme name="Fireworks 1">
      <a:dk1>
        <a:srgbClr val="AF273E"/>
      </a:dk1>
      <a:lt1>
        <a:srgbClr val="FFCC00"/>
      </a:lt1>
      <a:dk2>
        <a:srgbClr val="000000"/>
      </a:dk2>
      <a:lt2>
        <a:srgbClr val="FFFFFF"/>
      </a:lt2>
      <a:accent1>
        <a:srgbClr val="FF8B17"/>
      </a:accent1>
      <a:accent2>
        <a:srgbClr val="FFE103"/>
      </a:accent2>
      <a:accent3>
        <a:srgbClr val="AAAAAA"/>
      </a:accent3>
      <a:accent4>
        <a:srgbClr val="DAAE00"/>
      </a:accent4>
      <a:accent5>
        <a:srgbClr val="FFC4AB"/>
      </a:accent5>
      <a:accent6>
        <a:srgbClr val="E7CC02"/>
      </a:accent6>
      <a:hlink>
        <a:srgbClr val="FF3399"/>
      </a:hlink>
      <a:folHlink>
        <a:srgbClr val="FE1F08"/>
      </a:folHlink>
    </a:clrScheme>
    <a:fontScheme name="Fireworks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Fireworks 1">
        <a:dk1>
          <a:srgbClr val="AF273E"/>
        </a:dk1>
        <a:lt1>
          <a:srgbClr val="FFCC00"/>
        </a:lt1>
        <a:dk2>
          <a:srgbClr val="000000"/>
        </a:dk2>
        <a:lt2>
          <a:srgbClr val="FFFFFF"/>
        </a:lt2>
        <a:accent1>
          <a:srgbClr val="FF8B17"/>
        </a:accent1>
        <a:accent2>
          <a:srgbClr val="FFE103"/>
        </a:accent2>
        <a:accent3>
          <a:srgbClr val="AAAAAA"/>
        </a:accent3>
        <a:accent4>
          <a:srgbClr val="DAAE00"/>
        </a:accent4>
        <a:accent5>
          <a:srgbClr val="FFC4AB"/>
        </a:accent5>
        <a:accent6>
          <a:srgbClr val="E7CC02"/>
        </a:accent6>
        <a:hlink>
          <a:srgbClr val="FF3399"/>
        </a:hlink>
        <a:folHlink>
          <a:srgbClr val="FE1F0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2">
        <a:dk1>
          <a:srgbClr val="0000A4"/>
        </a:dk1>
        <a:lt1>
          <a:srgbClr val="CCFFFF"/>
        </a:lt1>
        <a:dk2>
          <a:srgbClr val="000066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AAAAB8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3">
        <a:dk1>
          <a:srgbClr val="9F237F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FF03E7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E702D1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4">
        <a:dk1>
          <a:srgbClr val="00603B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07FB18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06E315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5">
        <a:dk1>
          <a:srgbClr val="FF6600"/>
        </a:dk1>
        <a:lt1>
          <a:srgbClr val="FFFFFF"/>
        </a:lt1>
        <a:dk2>
          <a:srgbClr val="003366"/>
        </a:dk2>
        <a:lt2>
          <a:srgbClr val="FFFFFF"/>
        </a:lt2>
        <a:accent1>
          <a:srgbClr val="FF99FF"/>
        </a:accent1>
        <a:accent2>
          <a:srgbClr val="FFFF99"/>
        </a:accent2>
        <a:accent3>
          <a:srgbClr val="AAADB8"/>
        </a:accent3>
        <a:accent4>
          <a:srgbClr val="DADADA"/>
        </a:accent4>
        <a:accent5>
          <a:srgbClr val="FFCAFF"/>
        </a:accent5>
        <a:accent6>
          <a:srgbClr val="E7E78A"/>
        </a:accent6>
        <a:hlink>
          <a:srgbClr val="FF33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6">
        <a:dk1>
          <a:srgbClr val="000000"/>
        </a:dk1>
        <a:lt1>
          <a:srgbClr val="FFFFFF"/>
        </a:lt1>
        <a:dk2>
          <a:srgbClr val="993366"/>
        </a:dk2>
        <a:lt2>
          <a:srgbClr val="CCFFFF"/>
        </a:lt2>
        <a:accent1>
          <a:srgbClr val="CCECFF"/>
        </a:accent1>
        <a:accent2>
          <a:srgbClr val="FFFF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E7E78A"/>
        </a:accent6>
        <a:hlink>
          <a:srgbClr val="FFCCFF"/>
        </a:hlink>
        <a:folHlink>
          <a:srgbClr val="FF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Theme3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798</TotalTime>
  <Words>1033</Words>
  <Application>Microsoft Office PowerPoint</Application>
  <PresentationFormat>On-screen Show (4:3)</PresentationFormat>
  <Paragraphs>100</Paragraphs>
  <Slides>24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19</vt:i4>
      </vt:variant>
      <vt:variant>
        <vt:lpstr>Slide Titles</vt:lpstr>
      </vt:variant>
      <vt:variant>
        <vt:i4>24</vt:i4>
      </vt:variant>
    </vt:vector>
  </HeadingPairs>
  <TitlesOfParts>
    <vt:vector size="57" baseType="lpstr">
      <vt:lpstr>PMingLiU</vt:lpstr>
      <vt:lpstr>Arial</vt:lpstr>
      <vt:lpstr>Arial Black</vt:lpstr>
      <vt:lpstr>Calibri</vt:lpstr>
      <vt:lpstr>Consolas</vt:lpstr>
      <vt:lpstr>Corbel</vt:lpstr>
      <vt:lpstr>Euphemia</vt:lpstr>
      <vt:lpstr>Garamond</vt:lpstr>
      <vt:lpstr>Tahoma</vt:lpstr>
      <vt:lpstr>Times New Roman</vt:lpstr>
      <vt:lpstr>Verdana</vt:lpstr>
      <vt:lpstr>Wingdings</vt:lpstr>
      <vt:lpstr>Wingdings 2</vt:lpstr>
      <vt:lpstr>Wingdings 3</vt:lpstr>
      <vt:lpstr>Theme14</vt:lpstr>
      <vt:lpstr>Curtain Call</vt:lpstr>
      <vt:lpstr>Proposal</vt:lpstr>
      <vt:lpstr>1_Default Design</vt:lpstr>
      <vt:lpstr>Orbit</vt:lpstr>
      <vt:lpstr>Ribbons</vt:lpstr>
      <vt:lpstr>Pixel</vt:lpstr>
      <vt:lpstr>Fireworks</vt:lpstr>
      <vt:lpstr>Theme3</vt:lpstr>
      <vt:lpstr>万里长城</vt:lpstr>
      <vt:lpstr>Default Design</vt:lpstr>
      <vt:lpstr>2_Default Design</vt:lpstr>
      <vt:lpstr>Mountain Top</vt:lpstr>
      <vt:lpstr>Balance</vt:lpstr>
      <vt:lpstr>Digital Dots</vt:lpstr>
      <vt:lpstr>1_Curtain Call</vt:lpstr>
      <vt:lpstr>Competition</vt:lpstr>
      <vt:lpstr>1_Metro</vt:lpstr>
      <vt:lpstr>Serenity 16x9</vt:lpstr>
      <vt:lpstr>引論</vt:lpstr>
      <vt:lpstr>釋經講道日</vt:lpstr>
      <vt:lpstr>釋經講道日</vt:lpstr>
      <vt:lpstr>釋經講道日</vt:lpstr>
      <vt:lpstr>講道 </vt:lpstr>
      <vt:lpstr>PowerPoint Presentation</vt:lpstr>
      <vt:lpstr>PowerPoint Presentation</vt:lpstr>
      <vt:lpstr>教牧釋經講道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Betty.Siu</dc:creator>
  <cp:lastModifiedBy>Kairos Wong</cp:lastModifiedBy>
  <cp:revision>56</cp:revision>
  <dcterms:created xsi:type="dcterms:W3CDTF">2010-09-21T14:39:16Z</dcterms:created>
  <dcterms:modified xsi:type="dcterms:W3CDTF">2023-07-30T23:17:24Z</dcterms:modified>
</cp:coreProperties>
</file>