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2" r:id="rId5"/>
    <p:sldMasterId id="2147483734" r:id="rId6"/>
    <p:sldMasterId id="2147483746" r:id="rId7"/>
    <p:sldMasterId id="2147483758" r:id="rId8"/>
    <p:sldMasterId id="2147483770" r:id="rId9"/>
    <p:sldMasterId id="2147483782" r:id="rId10"/>
    <p:sldMasterId id="2147483794" r:id="rId11"/>
    <p:sldMasterId id="2147483806" r:id="rId12"/>
    <p:sldMasterId id="2147483818" r:id="rId13"/>
    <p:sldMasterId id="2147483830" r:id="rId14"/>
    <p:sldMasterId id="2147483842" r:id="rId15"/>
    <p:sldMasterId id="2147483854" r:id="rId16"/>
    <p:sldMasterId id="2147483866" r:id="rId17"/>
    <p:sldMasterId id="2147484849" r:id="rId18"/>
    <p:sldMasterId id="2147485318" r:id="rId19"/>
  </p:sldMasterIdLst>
  <p:notesMasterIdLst>
    <p:notesMasterId r:id="rId44"/>
  </p:notesMasterIdLst>
  <p:sldIdLst>
    <p:sldId id="257" r:id="rId20"/>
    <p:sldId id="278" r:id="rId21"/>
    <p:sldId id="276" r:id="rId22"/>
    <p:sldId id="281" r:id="rId23"/>
    <p:sldId id="277" r:id="rId24"/>
    <p:sldId id="280" r:id="rId25"/>
    <p:sldId id="348" r:id="rId26"/>
    <p:sldId id="282" r:id="rId27"/>
    <p:sldId id="326" r:id="rId28"/>
    <p:sldId id="259" r:id="rId29"/>
    <p:sldId id="333" r:id="rId30"/>
    <p:sldId id="328" r:id="rId31"/>
    <p:sldId id="336" r:id="rId32"/>
    <p:sldId id="337" r:id="rId33"/>
    <p:sldId id="338" r:id="rId34"/>
    <p:sldId id="339" r:id="rId35"/>
    <p:sldId id="340" r:id="rId36"/>
    <p:sldId id="329" r:id="rId37"/>
    <p:sldId id="330" r:id="rId38"/>
    <p:sldId id="349" r:id="rId39"/>
    <p:sldId id="341" r:id="rId40"/>
    <p:sldId id="344" r:id="rId41"/>
    <p:sldId id="345" r:id="rId42"/>
    <p:sldId id="34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C"/>
    <a:srgbClr val="660066"/>
    <a:srgbClr val="9900CC"/>
    <a:srgbClr val="006600"/>
    <a:srgbClr val="66FF33"/>
    <a:srgbClr val="000000"/>
    <a:srgbClr val="66FF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729" autoAdjust="0"/>
  </p:normalViewPr>
  <p:slideViewPr>
    <p:cSldViewPr>
      <p:cViewPr varScale="1">
        <p:scale>
          <a:sx n="78" d="100"/>
          <a:sy n="78" d="100"/>
        </p:scale>
        <p:origin x="15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BCB44D-B258-45C9-B40C-4C3058BD6E36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42D07D-83C4-42C8-BFBD-0CDFA1573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2D07D-83C4-42C8-BFBD-0CDFA1573B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048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048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1B91-FD34-405D-BCFC-0431DC37F046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5CC8-4587-4DB5-A568-256BCEC5E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DFEEC-5D0A-4F25-B4C7-442084E7EB05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7F8F-9422-4231-B934-66E96E715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1495-BE12-44EB-AD08-50AC3AA0BD32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36C1-460B-4981-9F3B-50ED14AE5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75D1-4F31-4AAB-8A26-6F00AA1A903A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EB83F-A037-47A1-9F57-1EA5F69EA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751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B9B47-D424-43D5-977E-2B346824D9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B2E9-9F81-4EF8-B5FA-DEB47D1472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60677-616F-4605-9CA8-F5598B33DC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1D1A-7AB4-45EE-9500-90DCC52634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69E24-E288-40C4-854F-DD3753FA4F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5364-3A74-48DE-8BCC-248B17AEAE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77DC6-4063-403B-A483-54D6B40BEE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3CA6-1B98-4163-8EEC-26379C7451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A144-31D9-400E-9A1F-CC0E5DFE2378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26A4-96E7-4579-BD5B-DED74A93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8C10-94D5-4568-BC8A-51547BE5A0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5A671-7DB2-460B-9197-6059DEAF0C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81000"/>
            <a:ext cx="2135187" cy="5641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381000"/>
            <a:ext cx="6253163" cy="5641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C0446-4C8A-4699-951F-53AD350408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37211-E045-4EA3-BC52-DAD6632033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6A881-254C-49A6-90C3-31CA330B49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74F-A37C-458A-853D-6BEF737228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60736-AA97-40C4-B186-5E46294858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74D0-1FAA-463F-9C53-2332CD1043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204F9-1C71-46CD-999B-A5D8B5BA52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37A6F-9D57-41F0-B2AF-8B833CED5D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A117-F90E-4D86-A678-68A6438176F8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8A0E-72F0-4900-84A8-38502B7E9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A5E3-92B9-4973-96C1-004489D0F1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7FFF-9416-4074-BFFE-D962F2447D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F0CB-F8F5-4011-A5FF-778439434C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4E7D-F515-4522-B9C1-83AB6E5752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1676B-6C4A-45E3-B44D-5B91B59B45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062E3-A52F-4955-A12A-3F74480153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CB7F-E0A1-4933-9CFD-F2761AC894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90EF-FD36-4D28-876D-04B6CC85A4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63994-625F-4A2F-887F-17F16E771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44230-FFF3-429E-A8EC-BAD41F1EFE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6424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6424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9612-5135-401E-8CFE-7EC8E1144C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99C9-50AE-47D6-8F13-63929F3798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7933-A9B5-413A-BE02-8021F906FE7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6784-D934-4817-9720-CC4907E23F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640F-2AE5-49A6-84A8-C3F07FF4DE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7256-A9FC-4588-978A-9F34414264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9871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49871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FDE5-783C-4DEA-95B9-B70DA67D1A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7B65-7AA3-416B-9E5B-64B242B92A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21EE-8479-4344-A890-9877F1F95C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8E29-449E-4DCE-8DF0-250F7E2B3A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B999-0470-4F5C-968F-0BDCA1B20B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7791-6AD3-4832-82C0-2061FFA3B4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4A019-E052-4791-B142-1A516FEB6C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61F25-C7AE-446D-9F34-AAACCBA138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BCBA-0383-4B11-8945-5E6300E7D0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9053-469F-4E1C-8604-5D8168AF5A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51BB4-ACC9-49E2-8471-ABDBEEDFDD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2A4F-EEB4-434B-A311-4D06EEE2A6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468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5468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058D-6515-44EC-9917-814D74CE1D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838E-2DBE-4363-9208-D9BC4D676C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8317-F8E2-4A0D-B010-9E9C04EF31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D203-3B3F-49E7-B4B0-FAED117645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1BB7F-5D9F-40F4-84CA-2DD460FC6B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7D05-D530-426D-8C46-89D6B3FA33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2D58-6820-47CE-AB2A-55CB31BDC8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E8BF3-F05C-4178-A3D1-01A7E27341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A3102-FBE6-4A09-9683-C8340EF7AE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F94B-9BCF-4A2E-B2F1-6632A6C02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A393-E42D-4089-AC0C-13332FCE08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6A47C-7CB4-4F35-9C08-E04B857441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4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5932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5932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293A-F169-492E-8C7E-96829F862F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2CA21-206B-40D7-90B3-B9DCB3921E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B287-C83D-4AB4-A811-D37C50BA9D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4CA92-37F6-449E-A590-5024307434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850B3-16F6-4548-AE22-8B6EEE3F0F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3035-E326-4CAA-93EC-83A56CABE5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8AD27-20EC-41FA-8C45-13376F517F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C353D-9407-490A-AEE4-BD46B832C4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B4E4D-B2DD-446E-B119-438BBCF436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0D7B-9C93-4C80-946F-57698D0666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2F58-A756-4AED-851B-1CE80F53AA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84F5E-4953-4E77-88FF-F8B2CE1E59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847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847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30D57-8FFF-4486-9578-5A6746C28C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9956-4381-4205-989C-C87148F786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56806-0202-42D7-A36C-8B3A66F21A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68ACA-AB72-4167-9418-3634E025E9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FDAA-2A68-4550-B80F-44DA435B8F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36BDE-D6CD-4D67-A363-075610747F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1613-00C0-4C64-B82F-0F4C89BD06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CEDA-61CB-4E34-B4DE-58502F6A0C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76C7D-2BC5-4D8B-93FB-4E3C785428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36F0F-991B-44A2-AD0A-AF2EC24A24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DC2CA-6566-4861-B904-0F76DB23D8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059E6-4D54-4E9A-BEC7-B30C59A43E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60010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60010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9940-FAD8-4217-85B2-1999F4D670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FB041-E63B-4B16-9B0E-F08395B2C1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E10E8-7BE2-47D7-B4A7-0D73444624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38B98-8135-43A5-B510-ECF1B21057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0D12-DBE7-47F1-A4F7-13D58FC505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4998-D981-4D47-8C80-5B36D12CCE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395E7-B88C-4931-8F60-FFE47E6070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3760E-660A-4F5E-9E18-3DFBF84A2C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42875-0671-4725-BF95-AB46F26AA0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3204-8503-417A-9DF5-0328F8A721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EB2F0-8BBB-48B8-BA17-F86BEB3F93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B6AE-5C61-41E2-92B4-BAEDFA0FFC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D20EF-57F1-4B23-85AB-96904D83BE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73DE03-7B4E-4863-B263-471E266E0FEA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064E59-87B2-4810-A299-21F06198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492E-8094-453A-BBBD-BE09A8161D6F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0AB8-F6E9-4680-8D25-3DD83560C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6BD1DF-D527-4FCD-86BF-630F35F3324F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320BAA-36D5-4D6F-804F-2FBBF4547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C6DE5-1EA2-4858-AE59-47ABF763B6CF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9E280B-4EC0-4982-ACB2-8FB4EFB4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B25135-574D-4BC4-8652-145D7BD3CEFF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60399B-E61C-49ED-85CC-ADA48E958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978F-5CCB-4378-8592-AA97309827A0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D8B6-062A-4FF1-BF95-FF257760A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42E800-4B23-4114-9E63-FD6D72E4A848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4499B5-7EDE-4F0C-B22E-B547150BC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CC5C-7013-4BB8-90D0-D2F93DB49427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D844-CC1E-4B9E-8E94-5C7734492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4FD8C4-6E38-48F0-A7C0-F4BEE5D22461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74F46A-ED8B-434A-8B9C-B8EDFD5F9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8B60-B8B9-45B8-A932-8B1BDDBE8785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DFF8-2990-4D65-A929-330570FBF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1343F-C436-4D21-8774-4B5B7283D60A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A153-0851-4B96-9BA2-37A946AB8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F6A9-9806-4A6A-91BB-BF31725058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49BB-E84F-49F2-BA00-8D0D27C8360F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D896-2C04-4D9E-8210-11453BB16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3601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6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94FE-5CD2-40D2-8A61-83AD5C07EB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200470">
              <a:defRPr/>
            </a:lvl6pPr>
            <a:lvl7pPr marL="1406265">
              <a:defRPr/>
            </a:lvl7pPr>
            <a:lvl8pPr marL="1612060">
              <a:defRPr/>
            </a:lvl8pPr>
            <a:lvl9pPr marL="1817855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9854-2E87-4804-8026-B91820A025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77F0-146E-41CF-B9A4-6DCC00CD31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4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DD2B2-45FB-4839-8C56-0F7624832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81AB5-5D23-490F-89AC-68EC99DD6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768A-0B2E-4671-9487-1DB0E57B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C813-7134-4D74-968B-D9B892A4E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DC9D-6632-480B-AECE-F4DA797F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2D491-EEDC-498E-B619-13DBC18E2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7481-5A1D-4542-8C34-04053BE4B28C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6595-0203-40CB-91E3-A2AD281E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9F0D0-689C-4F0F-B6D8-D572DAE9A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8AB0-75CD-4D2E-A1A4-C69F2642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5B21-F95F-427D-8C45-930B9900B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C4B6-4681-4437-BA0D-478C545D0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32C01-9A23-4C55-B48F-78688D440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FD16A-7B89-466B-8241-FF7F0C05A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3E51-7641-486A-9BF7-B50AA7752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5F84-769B-45CC-BFFF-874FBA352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F548D-E1BF-4F32-9621-3FAFD79FE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D360-734C-4F03-9847-59B952D0E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C2582-0C73-4A84-9815-70BAA1AC4804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DB16-445C-4D87-A55B-AFFFEB114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C23E7-74B5-400F-AE1A-279E6702F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4025-7E5D-4331-9F19-68951062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2B9F-29D6-46F7-994F-83817BCB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F2DED-433B-466C-924B-C2BCBFAF7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C503-019B-4A50-A8E6-86FCCC6C6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BBA5-6591-4D7B-B4CF-13303BFD1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31CB-73E2-4243-8A1C-8A60B7917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1786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86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91C1-573C-47F8-90CC-54068224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EDB9-C790-4CC9-8EAB-3BF291384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C1F5-D13F-4A09-806E-F054144A9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B8970-6FE0-405A-902B-CB49BFC7D4F9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2F2A-6C7D-47EE-9F8A-F7809A73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C82C-3386-446F-9FEA-8A1C3DE81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4294F-6637-4E68-97FA-ABBA87AD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A81F-BA53-43CD-8E4C-AA3DF0976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9E48-18DD-440C-9395-8ABBFD492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3D70-1EB6-49FB-BEBA-91EEAA1CF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0093C-34CA-4134-B203-C35B4A471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77833-1790-4633-A16B-6D12DFEA5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6F82-76EB-4CD5-84BE-1285E5CD5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2441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2441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5B39DADA-4860-48CF-95F1-0F223672CC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0853-D036-4707-9AB2-7BAC82D49B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D0AB-A3C7-4AE4-8BCB-A6EE30809B54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41B7-4668-4D7E-97E2-546481B9E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8CA5-76D6-4228-ABFF-FAA9FCAE77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3BB80-E725-4F25-8109-EC3B866032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AB13-88A4-4235-A1A7-21AE141209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5DBA-03E3-4AAD-929E-14B772889C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601A-9C84-4D2A-A777-E62766071C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A5DD-E398-4D5C-939C-666EFBCB80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6BD0-FC55-424F-9937-92A54A11AA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DFC8-2C5B-4E7C-84F4-11448C87CC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51C5-C038-4394-8ACA-B1258B9200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12482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82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72FF-BC92-4EAF-BC15-17525F0AD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CB43-64C2-4549-AAE4-4F698634D2D5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D1A83-3CAF-48C7-A03E-DDD167DCA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54D6B-B253-4977-89AE-82B636C3C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EC65-2388-43C2-908D-7894DC78D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7A03-516A-4D5A-9769-64E2F0616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B55FD-7981-47B6-967D-36622644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6AF1-8F3C-4D56-8875-9C9E6E76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5080-8B89-4795-92B0-1E7CFAC3B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691-C28C-4C61-8689-9C03D7A2B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5F09B-67C4-4A7D-ABB3-6C76EE7D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9BA2-6789-451D-9A3C-0C8249B0E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9C4A-26D7-4C29-BD8B-360F13264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38FA8-DB63-4187-8A2D-4E167E0E5067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0C41D-1142-40C1-8883-D5A6C21C4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1"/>
                    <a:chOff x="2864" y="2018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4"/>
                    <a:chOff x="2896" y="1831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1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6"/>
                    <a:ext cx="1257" cy="2323"/>
                    <a:chOff x="637" y="1654"/>
                    <a:chExt cx="1257" cy="2323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3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9"/>
                    <a:ext cx="2461" cy="1333"/>
                    <a:chOff x="-5" y="2197"/>
                    <a:chExt cx="2461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7"/>
                      <a:ext cx="1812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6"/>
                    <a:chOff x="-74" y="1813"/>
                    <a:chExt cx="2472" cy="926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8"/>
                    <a:chOff x="23" y="1590"/>
                    <a:chExt cx="2339" cy="658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1"/>
                    <a:chOff x="911" y="590"/>
                    <a:chExt cx="1767" cy="741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3"/>
                    <a:ext cx="1693" cy="889"/>
                    <a:chOff x="1120" y="303"/>
                    <a:chExt cx="1693" cy="889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3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1"/>
                    <a:ext cx="778" cy="1519"/>
                    <a:chOff x="1634" y="99"/>
                    <a:chExt cx="778" cy="1519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26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4" cy="1534"/>
                    <a:chOff x="1935" y="32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6"/>
                    <a:chOff x="2802" y="43"/>
                    <a:chExt cx="636" cy="1516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4" y="937"/>
                      <a:ext cx="1060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2"/>
                    <a:ext cx="1014" cy="1464"/>
                    <a:chOff x="2937" y="160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0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7"/>
                    <a:ext cx="460" cy="2332"/>
                    <a:chOff x="1949" y="1984"/>
                    <a:chExt cx="493" cy="2607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5" y="2690"/>
                      <a:ext cx="1714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7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8"/>
                    <a:ext cx="1124" cy="2426"/>
                    <a:chOff x="3335" y="1716"/>
                    <a:chExt cx="1124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3"/>
                    <a:chOff x="3180" y="1867"/>
                    <a:chExt cx="883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6" cy="2185"/>
                    <a:chOff x="2290" y="2133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  <a:ea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1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4163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63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C081-74D1-41B9-8F27-18D05A9D7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384E6-FD72-477E-8E2D-8F5A5DE3D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764E2-212A-4AAA-AAE4-842D67298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38E0-EA6B-4728-B0EC-8E037023F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B5A1-2054-4A44-80D0-A1BB18C40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320D-6B68-4B80-9ECC-69B1C3E98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D1014-CC49-450C-A2CB-9FB64CDF7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7675-6C63-403A-AC02-3198BC862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341A-3D06-442E-8D2E-CBBD6AB2C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7E8E-3270-42C9-9ADE-5354D3B3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8AF44-1212-440E-BD8A-72E34EF37B2D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E9D5B-CED9-4C9C-9C17-732285B47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9467-2454-4553-937E-5CE2F6C59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C3877-3C71-4D7F-A512-0C90E17B45E5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7E50-782D-4041-8A50-A47FCA1B8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5E04-1E9C-4467-AFD0-06CBA299FD53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2021A-362A-42FC-BB73-51C0D1A6D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9F9F-594B-495E-A86D-2D210B363AC0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8D43-AB5B-4E6A-A4E1-0A2D3C9BD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4892-D80F-4BE3-98E9-0EBA33063AFF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E3539-318C-44DF-90FC-40E0BFD52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054A3-320A-4285-950C-979C143650DC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B78B-2E84-4FDA-BA65-2B2EC36E8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25C6-196B-401A-888B-AFA2B2C27F60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8F9A-B821-4BA4-BAA3-B85D3CCF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C651-F110-4CAF-AF8C-82DC65EFE17E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BB06-D3CA-408B-ABDE-34BFC5E79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5E0C5-0CC6-4D87-8674-ABE5876C5BF1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04E02-A593-47C6-8DE1-933AF6C6B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39734-2984-433A-95A9-65BB8473D5D5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C651-511A-406E-80CE-1BAC5BB19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038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38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038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038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038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038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038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038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038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5038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038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38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38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38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38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38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038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5038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effectLst>
                  <a:outerShdw blurRad="38100" dist="38100" dir="2700000" algn="tl">
                    <a:srgbClr val="463416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60B08F5-D6AE-41F7-8092-C8BD3C8911DC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5038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effectLst>
                  <a:outerShdw blurRad="38100" dist="38100" dir="2700000" algn="tl">
                    <a:srgbClr val="463416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38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>
                  <a:outerShdw blurRad="38100" dist="38100" dir="2700000" algn="tl">
                    <a:srgbClr val="463416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0EBD82F4-945E-4142-B972-2C59F96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98" r:id="rId1"/>
    <p:sldLayoutId id="2147485118" r:id="rId2"/>
    <p:sldLayoutId id="2147485119" r:id="rId3"/>
    <p:sldLayoutId id="2147485120" r:id="rId4"/>
    <p:sldLayoutId id="2147485121" r:id="rId5"/>
    <p:sldLayoutId id="2147485122" r:id="rId6"/>
    <p:sldLayoutId id="2147485123" r:id="rId7"/>
    <p:sldLayoutId id="2147485124" r:id="rId8"/>
    <p:sldLayoutId id="2147485125" r:id="rId9"/>
    <p:sldLayoutId id="2147485126" r:id="rId10"/>
    <p:sldLayoutId id="2147485127" r:id="rId11"/>
    <p:sldLayoutId id="21474851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3810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752600"/>
            <a:ext cx="85407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B3DA9844-C3C6-4F1A-B9EB-1376CC1A75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211" r:id="rId2"/>
    <p:sldLayoutId id="2147485212" r:id="rId3"/>
    <p:sldLayoutId id="2147485213" r:id="rId4"/>
    <p:sldLayoutId id="2147485214" r:id="rId5"/>
    <p:sldLayoutId id="2147485215" r:id="rId6"/>
    <p:sldLayoutId id="2147485216" r:id="rId7"/>
    <p:sldLayoutId id="2147485217" r:id="rId8"/>
    <p:sldLayoutId id="2147485218" r:id="rId9"/>
    <p:sldLayoutId id="2147485219" r:id="rId10"/>
    <p:sldLayoutId id="2147485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329DF81F-9588-4332-B09F-5200493988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056C11CE-5B72-4A48-A156-0204CC0F6E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76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76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9766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976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333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976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976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976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976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976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4976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33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9768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768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768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768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768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768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976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976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76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76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C490A4D4-7088-46B8-A182-650B98D570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7" r:id="rId1"/>
    <p:sldLayoutId id="2147485243" r:id="rId2"/>
    <p:sldLayoutId id="2147485244" r:id="rId3"/>
    <p:sldLayoutId id="2147485245" r:id="rId4"/>
    <p:sldLayoutId id="2147485246" r:id="rId5"/>
    <p:sldLayoutId id="2147485247" r:id="rId6"/>
    <p:sldLayoutId id="2147485248" r:id="rId7"/>
    <p:sldLayoutId id="2147485249" r:id="rId8"/>
    <p:sldLayoutId id="2147485250" r:id="rId9"/>
    <p:sldLayoutId id="2147485251" r:id="rId10"/>
    <p:sldLayoutId id="21474852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457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7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7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7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7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58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458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5458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5458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58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58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A2C593-130D-4F17-9041-6BCDA76C02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8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580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0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581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1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582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5829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1D9F5C09-C937-4C32-A698-3591C027DE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5829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830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830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55830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9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0" r:id="rId9"/>
    <p:sldLayoutId id="2147485271" r:id="rId10"/>
    <p:sldLayoutId id="2147485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836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6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7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7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7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37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8370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58370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5837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35FF5037-BE54-4F35-B9D3-82D70D77E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8370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10" r:id="rId1"/>
    <p:sldLayoutId id="2147485273" r:id="rId2"/>
    <p:sldLayoutId id="2147485274" r:id="rId3"/>
    <p:sldLayoutId id="2147485275" r:id="rId4"/>
    <p:sldLayoutId id="2147485276" r:id="rId5"/>
    <p:sldLayoutId id="2147485277" r:id="rId6"/>
    <p:sldLayoutId id="2147485278" r:id="rId7"/>
    <p:sldLayoutId id="2147485279" r:id="rId8"/>
    <p:sldLayoutId id="2147485280" r:id="rId9"/>
    <p:sldLayoutId id="2147485281" r:id="rId10"/>
    <p:sldLayoutId id="2147485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9904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4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4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4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4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4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4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5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5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5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5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905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742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9905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5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5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5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6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7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908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9908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9908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9908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908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908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DC533EE0-2E9C-48FF-88EA-40670457C9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11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44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ea typeface="+mn-ea"/>
              </a:defRPr>
            </a:lvl1pPr>
            <a:extLst/>
          </a:lstStyle>
          <a:p>
            <a:pPr>
              <a:defRPr/>
            </a:pPr>
            <a:fld id="{A22A2617-F1FB-43BA-943D-3C3394D19120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ea typeface="+mn-ea"/>
              </a:defRPr>
            </a:lvl1pPr>
            <a:extLst/>
          </a:lstStyle>
          <a:p>
            <a:pPr>
              <a:defRPr/>
            </a:pPr>
            <a:fld id="{416E5D8C-0121-4C46-B94D-D6ADF84E7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12" r:id="rId1"/>
    <p:sldLayoutId id="2147485293" r:id="rId2"/>
    <p:sldLayoutId id="2147485313" r:id="rId3"/>
    <p:sldLayoutId id="2147485314" r:id="rId4"/>
    <p:sldLayoutId id="2147485315" r:id="rId5"/>
    <p:sldLayoutId id="2147485294" r:id="rId6"/>
    <p:sldLayoutId id="2147485316" r:id="rId7"/>
    <p:sldLayoutId id="2147485295" r:id="rId8"/>
    <p:sldLayoutId id="2147485317" r:id="rId9"/>
    <p:sldLayoutId id="2147485296" r:id="rId10"/>
    <p:sldLayoutId id="21474852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9" r:id="rId1"/>
    <p:sldLayoutId id="2147485320" r:id="rId2"/>
    <p:sldLayoutId id="2147485321" r:id="rId3"/>
    <p:sldLayoutId id="2147485322" r:id="rId4"/>
    <p:sldLayoutId id="2147485323" r:id="rId5"/>
    <p:sldLayoutId id="2147485324" r:id="rId6"/>
    <p:sldLayoutId id="2147485325" r:id="rId7"/>
    <p:sldLayoutId id="2147485326" r:id="rId8"/>
    <p:sldLayoutId id="2147485327" r:id="rId9"/>
    <p:sldLayoutId id="2147485328" r:id="rId10"/>
    <p:sldLayoutId id="21474853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632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632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6322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56322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56322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602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2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602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DBEB70F7-FD10-4BDD-BB57-D4F7293C90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6322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602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99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284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pic>
          <p:nvPicPr>
            <p:cNvPr id="3081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84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84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4CCA9945-518E-41A2-8F6F-D8AF5BCDB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0" r:id="rId1"/>
    <p:sldLayoutId id="2147485139" r:id="rId2"/>
    <p:sldLayoutId id="2147485140" r:id="rId3"/>
    <p:sldLayoutId id="2147485141" r:id="rId4"/>
    <p:sldLayoutId id="2147485142" r:id="rId5"/>
    <p:sldLayoutId id="2147485143" r:id="rId6"/>
    <p:sldLayoutId id="2147485144" r:id="rId7"/>
    <p:sldLayoutId id="2147485145" r:id="rId8"/>
    <p:sldLayoutId id="2147485146" r:id="rId9"/>
    <p:sldLayoutId id="2147485147" r:id="rId10"/>
    <p:sldLayoutId id="214748514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F66C90D-DA64-4667-A24A-E10222D11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77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77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77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77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77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77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77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1776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8D590199-83FA-42A1-BE6C-704A6E7F6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1" r:id="rId1"/>
    <p:sldLayoutId id="2147485161" r:id="rId2"/>
    <p:sldLayoutId id="2147485162" r:id="rId3"/>
    <p:sldLayoutId id="2147485163" r:id="rId4"/>
    <p:sldLayoutId id="2147485164" r:id="rId5"/>
    <p:sldLayoutId id="2147485165" r:id="rId6"/>
    <p:sldLayoutId id="2147485166" r:id="rId7"/>
    <p:sldLayoutId id="2147485167" r:id="rId8"/>
    <p:sldLayoutId id="2147485168" r:id="rId9"/>
    <p:sldLayoutId id="2147485169" r:id="rId10"/>
    <p:sldLayoutId id="2147485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124313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4314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4314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4314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4314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4314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4314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24314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61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2431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31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31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8237B0-EC2D-4794-9A9C-A1AA45BAAF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2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Arial Black" pitchFamily="34" charset="0"/>
                <a:ea typeface="+mn-ea"/>
              </a:defRPr>
            </a:lvl1pPr>
          </a:lstStyle>
          <a:p>
            <a:pPr>
              <a:defRPr/>
            </a:pPr>
            <a:fld id="{12328889-A0F1-4139-94DF-702C708C3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472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2472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2472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hlink"/>
                </a:solidFill>
                <a:latin typeface="+mn-lt"/>
                <a:ea typeface="+mn-ea"/>
              </a:endParaRPr>
            </a:p>
          </p:txBody>
        </p:sp>
        <p:sp>
          <p:nvSpPr>
            <p:cNvPr id="12472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hlink"/>
                </a:solidFill>
                <a:latin typeface="+mn-lt"/>
                <a:ea typeface="+mn-ea"/>
              </a:endParaRPr>
            </a:p>
          </p:txBody>
        </p:sp>
        <p:sp>
          <p:nvSpPr>
            <p:cNvPr id="12472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/>
                </a:solidFill>
                <a:latin typeface="+mn-lt"/>
                <a:ea typeface="+mn-ea"/>
              </a:endParaRPr>
            </a:p>
          </p:txBody>
        </p:sp>
        <p:sp>
          <p:nvSpPr>
            <p:cNvPr id="12472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hlink"/>
                </a:solidFill>
                <a:latin typeface="+mn-lt"/>
                <a:ea typeface="+mn-ea"/>
              </a:endParaRPr>
            </a:p>
          </p:txBody>
        </p:sp>
        <p:sp>
          <p:nvSpPr>
            <p:cNvPr id="12472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2472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/>
                </a:solidFill>
                <a:latin typeface="+mn-lt"/>
                <a:ea typeface="+mn-ea"/>
              </a:endParaRPr>
            </a:p>
          </p:txBody>
        </p:sp>
        <p:sp>
          <p:nvSpPr>
            <p:cNvPr id="12472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7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1517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1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1517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17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820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151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1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820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20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15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415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820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22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151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5" y="2236"/>
                    <a:ext cx="1705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1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7" y="3141"/>
                    <a:ext cx="91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2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151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1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151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1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151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9"/>
                    <a:ext cx="1680" cy="34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1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151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1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152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2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152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1" y="1128"/>
                    <a:ext cx="1249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152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3" y="2343"/>
                    <a:ext cx="1726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152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152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152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3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152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4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152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9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4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152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4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152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4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152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4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152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4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152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4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152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0" y="916"/>
                    <a:ext cx="1043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4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152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4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152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14152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4152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825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152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0" y="928"/>
                    <a:ext cx="104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5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152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5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152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5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152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7" y="3495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5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152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4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5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152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1" y="267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3" y="388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5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152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5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152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4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7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5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152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0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6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152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6" y="2703"/>
                    <a:ext cx="1454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26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152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52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14152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8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2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3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3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3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3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1530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819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53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53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53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2CA0F024-A5B9-49AA-9638-38C77377D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4" r:id="rId1"/>
    <p:sldLayoutId id="2147485191" r:id="rId2"/>
    <p:sldLayoutId id="2147485192" r:id="rId3"/>
    <p:sldLayoutId id="2147485193" r:id="rId4"/>
    <p:sldLayoutId id="2147485194" r:id="rId5"/>
    <p:sldLayoutId id="2147485195" r:id="rId6"/>
    <p:sldLayoutId id="2147485196" r:id="rId7"/>
    <p:sldLayoutId id="2147485197" r:id="rId8"/>
    <p:sldLayoutId id="2147485198" r:id="rId9"/>
    <p:sldLayoutId id="2147485199" r:id="rId10"/>
    <p:sldLayoutId id="21474852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0BC97EC2-FDE9-44D8-9CC4-83A3509B096D}" type="datetimeFigureOut">
              <a:rPr lang="en-US"/>
              <a:pPr>
                <a:defRPr/>
              </a:pPr>
              <a:t>7/30/2023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91259694-53AB-4429-8758-0B921C13F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5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559" y="1599724"/>
            <a:ext cx="4630357" cy="2400925"/>
          </a:xfrm>
        </p:spPr>
        <p:txBody>
          <a:bodyPr>
            <a:normAutofit/>
          </a:bodyPr>
          <a:lstStyle/>
          <a:p>
            <a:r>
              <a:rPr lang="zh-TW" altLang="en-US" sz="3601" b="1" dirty="0"/>
              <a:t>引論</a:t>
            </a:r>
            <a:endParaRPr lang="en-US" sz="3601" b="1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2" name="Rectangle 2"/>
          <p:cNvSpPr>
            <a:spLocks noChangeArrowheads="1"/>
          </p:cNvSpPr>
          <p:nvPr/>
        </p:nvSpPr>
        <p:spPr bwMode="auto">
          <a:xfrm>
            <a:off x="684213" y="765175"/>
            <a:ext cx="8208962" cy="79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一、</a:t>
            </a:r>
            <a:r>
              <a:rPr lang="en-US" altLang="zh-TW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	</a:t>
            </a: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感言</a:t>
            </a:r>
            <a:endParaRPr lang="en-US" altLang="zh-TW" sz="40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75013" y="1797992"/>
            <a:ext cx="4610100" cy="2351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tabLst>
                <a:tab pos="1436688" algn="l"/>
                <a:tab pos="2147888" algn="l"/>
              </a:tabLst>
            </a:pPr>
            <a:r>
              <a:rPr lang="zh-TW" altLang="en-US" sz="4000" b="1">
                <a:cs typeface="Arial" charset="0"/>
              </a:rPr>
              <a:t>通</a:t>
            </a:r>
            <a:r>
              <a:rPr lang="en-US" altLang="zh-TW" sz="4000" b="1">
                <a:cs typeface="Arial" charset="0"/>
              </a:rPr>
              <a:t>	</a:t>
            </a:r>
            <a:r>
              <a:rPr lang="zh-TW" altLang="en-US" sz="4000" b="1">
                <a:cs typeface="Arial" charset="0"/>
              </a:rPr>
              <a:t>有</a:t>
            </a:r>
            <a:r>
              <a:rPr lang="en-US" altLang="zh-TW" sz="4000" b="1">
                <a:cs typeface="Arial" charset="0"/>
              </a:rPr>
              <a:t>	</a:t>
            </a:r>
            <a:r>
              <a:rPr lang="zh-TW" altLang="en-US" sz="4000" b="1">
                <a:cs typeface="Arial" charset="0"/>
              </a:rPr>
              <a:t>方</a:t>
            </a:r>
            <a:endParaRPr lang="en-US" altLang="zh-TW" sz="4000" b="1">
              <a:cs typeface="Arial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tabLst>
                <a:tab pos="1436688" algn="l"/>
                <a:tab pos="2147888" algn="l"/>
              </a:tabLst>
            </a:pPr>
            <a:r>
              <a:rPr lang="zh-TW" altLang="en-US" sz="4000" b="1">
                <a:cs typeface="Arial" charset="0"/>
              </a:rPr>
              <a:t>有</a:t>
            </a:r>
            <a:r>
              <a:rPr lang="en-US" altLang="zh-TW" sz="4000" b="1">
                <a:cs typeface="Arial" charset="0"/>
              </a:rPr>
              <a:t>	</a:t>
            </a:r>
            <a:r>
              <a:rPr lang="zh-TW" altLang="en-US" sz="4000" b="1">
                <a:cs typeface="Arial" charset="0"/>
              </a:rPr>
              <a:t>可</a:t>
            </a:r>
            <a:r>
              <a:rPr lang="en-US" altLang="zh-TW" sz="4000" b="1">
                <a:cs typeface="Arial" charset="0"/>
              </a:rPr>
              <a:t>	</a:t>
            </a:r>
            <a:r>
              <a:rPr lang="zh-TW" altLang="en-US" sz="4000" b="1">
                <a:cs typeface="Arial" charset="0"/>
              </a:rPr>
              <a:t>傳</a:t>
            </a:r>
            <a:endParaRPr lang="en-US" altLang="zh-TW" sz="4000" b="1">
              <a:cs typeface="Arial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tabLst>
                <a:tab pos="1436688" algn="l"/>
                <a:tab pos="2147888" algn="l"/>
              </a:tabLst>
            </a:pPr>
            <a:r>
              <a:rPr lang="zh-TW" altLang="en-US" sz="4000" b="1">
                <a:cs typeface="Arial" charset="0"/>
              </a:rPr>
              <a:t>以</a:t>
            </a:r>
            <a:r>
              <a:rPr lang="en-US" altLang="zh-TW" sz="4000" b="1">
                <a:cs typeface="Arial" charset="0"/>
              </a:rPr>
              <a:t>	</a:t>
            </a:r>
            <a:r>
              <a:rPr lang="zh-TW" altLang="en-US" sz="4000" b="1">
                <a:cs typeface="Arial" charset="0"/>
              </a:rPr>
              <a:t>為</a:t>
            </a:r>
            <a:r>
              <a:rPr lang="en-US" altLang="zh-TW" sz="4000" b="1">
                <a:cs typeface="Arial" charset="0"/>
              </a:rPr>
              <a:t>	</a:t>
            </a:r>
            <a:r>
              <a:rPr lang="zh-TW" altLang="en-US" sz="4000" b="1">
                <a:cs typeface="Arial" charset="0"/>
              </a:rPr>
              <a:t>本</a:t>
            </a:r>
            <a:endParaRPr lang="en-US" altLang="zh-TW" sz="4000" b="1">
              <a:cs typeface="Arial" charset="0"/>
            </a:endParaRPr>
          </a:p>
        </p:txBody>
      </p:sp>
      <p:sp>
        <p:nvSpPr>
          <p:cNvPr id="3077122" name="Rectangle 2"/>
          <p:cNvSpPr>
            <a:spLocks noChangeArrowheads="1"/>
          </p:cNvSpPr>
          <p:nvPr/>
        </p:nvSpPr>
        <p:spPr bwMode="auto">
          <a:xfrm>
            <a:off x="4021138" y="1797992"/>
            <a:ext cx="4497387" cy="2351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30225" indent="-530225">
              <a:lnSpc>
                <a:spcPct val="114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66FF33"/>
                </a:solidFill>
                <a:cs typeface="Arial" charset="0"/>
              </a:rPr>
              <a:t>傳</a:t>
            </a:r>
            <a:endParaRPr lang="en-US" altLang="zh-TW" sz="4000" b="1" dirty="0">
              <a:solidFill>
                <a:srgbClr val="66FF33"/>
              </a:solidFill>
              <a:cs typeface="Arial" charset="0"/>
            </a:endParaRPr>
          </a:p>
          <a:p>
            <a:pPr marL="530225" indent="-530225">
              <a:lnSpc>
                <a:spcPct val="114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66FF33"/>
                </a:solidFill>
                <a:cs typeface="Arial" charset="0"/>
              </a:rPr>
              <a:t>道</a:t>
            </a:r>
            <a:endParaRPr lang="en-US" altLang="zh-TW" sz="4000" b="1" dirty="0">
              <a:solidFill>
                <a:srgbClr val="66FF33"/>
              </a:solidFill>
              <a:cs typeface="Arial" charset="0"/>
            </a:endParaRPr>
          </a:p>
          <a:p>
            <a:pPr marL="530225" indent="-530225">
              <a:lnSpc>
                <a:spcPct val="114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srgbClr val="66FF33"/>
                </a:solidFill>
                <a:cs typeface="Arial" charset="0"/>
              </a:rPr>
              <a:t>人</a:t>
            </a:r>
            <a:endParaRPr lang="en-US" altLang="zh-TW" sz="4000" b="1" dirty="0">
              <a:solidFill>
                <a:srgbClr val="66FF33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2" name="Rectangle 2"/>
          <p:cNvSpPr>
            <a:spLocks noChangeArrowheads="1"/>
          </p:cNvSpPr>
          <p:nvPr/>
        </p:nvSpPr>
        <p:spPr bwMode="auto">
          <a:xfrm>
            <a:off x="684213" y="1758924"/>
            <a:ext cx="7775575" cy="22327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algn="ctr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我們的家 </a:t>
            </a:r>
            <a:r>
              <a:rPr lang="en-US" altLang="zh-TW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@ </a:t>
            </a: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這裡</a:t>
            </a:r>
            <a:endParaRPr lang="en-US" altLang="zh-TW" sz="40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1160463" indent="-1160463" algn="ctr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zh-TW" sz="40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 marL="1160463" indent="-1160463" algn="ctr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MingLiU" pitchFamily="18" charset="-120"/>
                <a:ea typeface="PMingLiU" pitchFamily="18" charset="-120"/>
                <a:cs typeface="+mn-cs"/>
              </a:rPr>
              <a:t>建立基督徒的群體</a:t>
            </a:r>
            <a:endParaRPr lang="en-US" altLang="zh-TW" sz="40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2" name="Rectangle 2"/>
          <p:cNvSpPr>
            <a:spLocks noChangeArrowheads="1"/>
          </p:cNvSpPr>
          <p:nvPr/>
        </p:nvSpPr>
        <p:spPr bwMode="auto">
          <a:xfrm>
            <a:off x="684213" y="765175"/>
            <a:ext cx="8208962" cy="79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二、</a:t>
            </a:r>
            <a:r>
              <a:rPr lang="en-US" altLang="zh-TW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	</a:t>
            </a: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背景</a:t>
            </a:r>
            <a:endParaRPr lang="en-US" altLang="zh-TW" sz="40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ebibleteacher.com/imagehtml/images/thumbnails/Corinth%20Athens%20800.JPG"/>
          <p:cNvPicPr>
            <a:picLocks noChangeAspect="1" noChangeArrowheads="1"/>
          </p:cNvPicPr>
          <p:nvPr/>
        </p:nvPicPr>
        <p:blipFill>
          <a:blip r:embed="rId3" cstate="print"/>
          <a:srcRect l="9145" r="13631" b="2454"/>
          <a:stretch>
            <a:fillRect/>
          </a:stretch>
        </p:blipFill>
        <p:spPr bwMode="auto">
          <a:xfrm>
            <a:off x="3195638" y="260350"/>
            <a:ext cx="562451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388" y="692150"/>
            <a:ext cx="2663825" cy="654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algn="ctr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哥林多地圖</a:t>
            </a:r>
            <a:endParaRPr lang="en-US" altLang="zh-TW" sz="32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650" y="404813"/>
            <a:ext cx="7561263" cy="6106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第一至六章：</a:t>
            </a:r>
            <a:r>
              <a:rPr lang="zh-TW" altLang="en-US" sz="3200" dirty="0">
                <a:solidFill>
                  <a:srgbClr val="FFFF00"/>
                </a:solidFill>
              </a:rPr>
              <a:t>责</a:t>
            </a:r>
            <a:r>
              <a:rPr lang="zh-TW" altLang="en-US" sz="32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備教會弊端 </a:t>
            </a:r>
            <a:r>
              <a:rPr lang="en-US" altLang="zh-TW" sz="32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— </a:t>
            </a:r>
            <a:r>
              <a:rPr lang="zh-TW" altLang="en-US" sz="32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教會性</a:t>
            </a:r>
            <a:endParaRPr lang="en-US" altLang="zh-TW" sz="3200" b="1" dirty="0">
              <a:solidFill>
                <a:srgbClr val="FFFF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8888" y="1052513"/>
            <a:ext cx="7561262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結黨：一至四章</a:t>
            </a:r>
            <a:endParaRPr lang="en-US" altLang="zh-TW" sz="28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58888" y="1700213"/>
            <a:ext cx="7561262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亂倫：五章</a:t>
            </a:r>
            <a:endParaRPr lang="en-US" altLang="zh-TW" sz="28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8888" y="2349500"/>
            <a:ext cx="7561262" cy="582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爭訟：六章 </a:t>
            </a:r>
            <a:r>
              <a:rPr lang="en-US" altLang="zh-TW" sz="28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1-11</a:t>
            </a:r>
            <a:r>
              <a:rPr lang="zh-TW" altLang="en-US" sz="28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節</a:t>
            </a:r>
            <a:endParaRPr lang="en-US" altLang="zh-TW" sz="28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58888" y="2997200"/>
            <a:ext cx="7561262" cy="582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淫亂：六章 </a:t>
            </a:r>
            <a:r>
              <a:rPr lang="en-US" altLang="zh-TW" sz="28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12-20</a:t>
            </a:r>
            <a:r>
              <a:rPr lang="zh-TW" altLang="en-US" sz="28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節</a:t>
            </a:r>
            <a:endParaRPr lang="en-US" altLang="zh-TW" sz="28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850" y="404813"/>
            <a:ext cx="7848600" cy="6106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第七至十六章：解答教會問題 </a:t>
            </a:r>
            <a:r>
              <a:rPr lang="en-US" altLang="zh-TW" sz="32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— </a:t>
            </a:r>
            <a:r>
              <a:rPr lang="zh-TW" altLang="en-US" sz="32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教義性</a:t>
            </a:r>
            <a:endParaRPr lang="en-US" altLang="zh-TW" sz="3200" b="1" dirty="0">
              <a:solidFill>
                <a:srgbClr val="FFFF00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00113" y="1052513"/>
            <a:ext cx="7559675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婚姻：七章</a:t>
            </a:r>
            <a:endParaRPr lang="en-US" altLang="zh-TW" sz="26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00113" y="1700213"/>
            <a:ext cx="7559675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祭物：八章</a:t>
            </a:r>
            <a:endParaRPr lang="en-US" altLang="zh-TW" sz="26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0113" y="2349500"/>
            <a:ext cx="7559675" cy="547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自由：九至十章</a:t>
            </a:r>
            <a:endParaRPr lang="en-US" altLang="zh-TW" sz="26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00113" y="2997200"/>
            <a:ext cx="7559675" cy="547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蒙頭：十一章 </a:t>
            </a:r>
            <a:r>
              <a:rPr lang="en-US" altLang="zh-TW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1-16</a:t>
            </a: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節</a:t>
            </a:r>
            <a:endParaRPr lang="en-US" altLang="zh-TW" sz="26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32363" y="1052513"/>
            <a:ext cx="3960812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聖餐：十一章</a:t>
            </a:r>
            <a:r>
              <a:rPr lang="en-US" altLang="zh-TW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17-34</a:t>
            </a: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節</a:t>
            </a:r>
            <a:endParaRPr lang="en-US" altLang="zh-TW" sz="26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932363" y="1700213"/>
            <a:ext cx="3960812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恩賜：十二至十四章</a:t>
            </a:r>
            <a:endParaRPr lang="en-US" altLang="zh-TW" sz="26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932363" y="2349500"/>
            <a:ext cx="3960812" cy="547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復活：十五章</a:t>
            </a:r>
            <a:endParaRPr lang="en-US" altLang="zh-TW" sz="26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32363" y="2997200"/>
            <a:ext cx="3960812" cy="547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6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捐獻：十六章</a:t>
            </a:r>
            <a:endParaRPr lang="en-US" altLang="zh-TW" sz="26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913" y="549275"/>
            <a:ext cx="7561262" cy="60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536575" indent="-536575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疑難待解之教會</a:t>
            </a:r>
            <a:endParaRPr lang="en-US" altLang="zh-TW" sz="32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913" y="1341438"/>
            <a:ext cx="4319587" cy="609600"/>
          </a:xfrm>
          <a:prstGeom prst="rect">
            <a:avLst/>
          </a:prstGeom>
          <a:effectLst>
            <a:outerShdw blurRad="50800" dist="50800" dir="5400000" algn="ctr" rotWithShape="0">
              <a:srgbClr val="00004C"/>
            </a:outerShdw>
          </a:effectLst>
        </p:spPr>
        <p:txBody>
          <a:bodyPr>
            <a:spAutoFit/>
          </a:bodyPr>
          <a:lstStyle/>
          <a:p>
            <a:pPr marL="536575" indent="-536575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仍是一個身體</a:t>
            </a:r>
            <a:endParaRPr lang="en-US" altLang="zh-TW" sz="3200" b="1" dirty="0">
              <a:solidFill>
                <a:srgbClr val="FFFF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913" y="2205038"/>
            <a:ext cx="2160587" cy="654050"/>
          </a:xfrm>
          <a:prstGeom prst="rect">
            <a:avLst/>
          </a:prstGeom>
          <a:effectLst>
            <a:outerShdw blurRad="50800" dist="50800" dir="5400000" algn="ctr" rotWithShape="0">
              <a:srgbClr val="00004C"/>
            </a:outerShdw>
          </a:effectLst>
        </p:spPr>
        <p:txBody>
          <a:bodyPr>
            <a:spAutoFit/>
          </a:bodyPr>
          <a:lstStyle/>
          <a:p>
            <a:pPr marL="536575" indent="-536575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福音、</a:t>
            </a:r>
            <a:endParaRPr lang="en-US" altLang="zh-TW" sz="3200" b="1" dirty="0">
              <a:solidFill>
                <a:srgbClr val="FFFF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575" y="2205038"/>
            <a:ext cx="1728788" cy="611187"/>
          </a:xfrm>
          <a:prstGeom prst="rect">
            <a:avLst/>
          </a:prstGeom>
          <a:effectLst>
            <a:outerShdw blurRad="50800" dist="50800" dir="5400000" algn="ctr" rotWithShape="0">
              <a:srgbClr val="00004C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敬拜、</a:t>
            </a:r>
            <a:endParaRPr lang="en-US" altLang="zh-TW" sz="3200" b="1" dirty="0">
              <a:solidFill>
                <a:srgbClr val="FFFF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205038"/>
            <a:ext cx="1728788" cy="611187"/>
          </a:xfrm>
          <a:prstGeom prst="rect">
            <a:avLst/>
          </a:prstGeom>
          <a:effectLst>
            <a:outerShdw blurRad="50800" dist="50800" dir="5400000" algn="ctr" rotWithShape="0">
              <a:srgbClr val="00004C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見証</a:t>
            </a:r>
            <a:endParaRPr lang="en-US" altLang="zh-TW" sz="3200" b="1" dirty="0">
              <a:solidFill>
                <a:srgbClr val="FFFFFF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2" name="Rectangle 2"/>
          <p:cNvSpPr>
            <a:spLocks noChangeArrowheads="1"/>
          </p:cNvSpPr>
          <p:nvPr/>
        </p:nvSpPr>
        <p:spPr bwMode="auto">
          <a:xfrm>
            <a:off x="684213" y="620713"/>
            <a:ext cx="8208962" cy="739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三、</a:t>
            </a:r>
            <a:r>
              <a:rPr lang="en-US" altLang="zh-TW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	</a:t>
            </a: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信息</a:t>
            </a:r>
            <a:endParaRPr lang="en-US" altLang="zh-TW" sz="40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8175" y="1412875"/>
            <a:ext cx="6119813" cy="7239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1.	</a:t>
            </a:r>
            <a:r>
              <a:rPr lang="zh-TW" altLang="en-US" sz="36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信仰</a:t>
            </a:r>
            <a:r>
              <a:rPr lang="zh-TW" altLang="en-US" sz="36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是容許有問題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908175" y="2133600"/>
            <a:ext cx="6119813" cy="7239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2.	</a:t>
            </a:r>
            <a:r>
              <a:rPr lang="zh-TW" altLang="en-US" sz="36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生活</a:t>
            </a:r>
            <a:r>
              <a:rPr lang="zh-TW" altLang="en-US" sz="36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是要處理問題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908175" y="2852738"/>
            <a:ext cx="6119813" cy="7239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3.	</a:t>
            </a:r>
            <a:r>
              <a:rPr lang="zh-TW" altLang="en-US" sz="36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十架</a:t>
            </a:r>
            <a:r>
              <a:rPr lang="zh-TW" altLang="en-US" sz="36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是能解決問題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2" name="Rectangle 2"/>
          <p:cNvSpPr>
            <a:spLocks noChangeArrowheads="1"/>
          </p:cNvSpPr>
          <p:nvPr/>
        </p:nvSpPr>
        <p:spPr bwMode="auto">
          <a:xfrm>
            <a:off x="684213" y="765175"/>
            <a:ext cx="8208962" cy="79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indent="-1160463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四、</a:t>
            </a:r>
            <a:r>
              <a:rPr lang="en-US" altLang="zh-TW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	</a:t>
            </a:r>
            <a:r>
              <a:rPr lang="zh-TW" altLang="en-US" sz="4000" b="1" dirty="0">
                <a:latin typeface="Arial" pitchFamily="34" charset="0"/>
                <a:ea typeface="PMingLiU" pitchFamily="18" charset="-120"/>
                <a:cs typeface="Arial" pitchFamily="34" charset="0"/>
              </a:rPr>
              <a:t>主題</a:t>
            </a:r>
            <a:endParaRPr lang="en-US" altLang="zh-TW" sz="4000" b="1" dirty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3575" y="1712913"/>
            <a:ext cx="2089150" cy="9668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FFFF00"/>
                </a:solidFill>
              </a:rPr>
              <a:t>十架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1697038"/>
            <a:ext cx="2375917" cy="9668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FFFF00"/>
                </a:solidFill>
              </a:rPr>
              <a:t>博客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570" y="1599724"/>
            <a:ext cx="4687522" cy="2400925"/>
          </a:xfrm>
        </p:spPr>
        <p:txBody>
          <a:bodyPr>
            <a:normAutofit/>
          </a:bodyPr>
          <a:lstStyle/>
          <a:p>
            <a:r>
              <a:rPr lang="zh-TW" altLang="en-US" sz="3601" b="1" dirty="0">
                <a:solidFill>
                  <a:srgbClr val="C00000"/>
                </a:solidFill>
              </a:rPr>
              <a:t>釋經</a:t>
            </a:r>
            <a:r>
              <a:rPr lang="zh-TW" altLang="en-US" sz="3601" b="1" dirty="0"/>
              <a:t>講道日</a:t>
            </a:r>
            <a:endParaRPr lang="en-US" sz="3601" b="1" dirty="0"/>
          </a:p>
        </p:txBody>
      </p:sp>
    </p:spTree>
    <p:extLst>
      <p:ext uri="{BB962C8B-B14F-4D97-AF65-F5344CB8AC3E}">
        <p14:creationId xmlns:p14="http://schemas.microsoft.com/office/powerpoint/2010/main" val="10516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2" name="Rectangle 2"/>
          <p:cNvSpPr>
            <a:spLocks noChangeArrowheads="1"/>
          </p:cNvSpPr>
          <p:nvPr/>
        </p:nvSpPr>
        <p:spPr bwMode="auto">
          <a:xfrm>
            <a:off x="684213" y="765175"/>
            <a:ext cx="8208962" cy="79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1160463" marR="0" lvl="0" indent="-1160463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pitchFamily="34" charset="0"/>
              </a:rPr>
              <a:t>五、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pitchFamily="34" charset="0"/>
              </a:rPr>
              <a:t>	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pitchFamily="34" charset="0"/>
              </a:rPr>
              <a:t>提綱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B50D7-16EB-8F0F-07DE-C9264DFB5F25}"/>
              </a:ext>
            </a:extLst>
          </p:cNvPr>
          <p:cNvSpPr txBox="1"/>
          <p:nvPr/>
        </p:nvSpPr>
        <p:spPr>
          <a:xfrm>
            <a:off x="1835696" y="2204864"/>
            <a:ext cx="64087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陳濟民，</a:t>
            </a:r>
            <a:r>
              <a:rPr kumimoji="0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&lt;&lt;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十架牧養學 </a:t>
            </a:r>
            <a:r>
              <a:rPr kumimoji="0" lang="en-US" altLang="zh-TW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&gt;&gt;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 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（台北：校園書房，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2009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）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zh-TW" altLang="en-US" sz="2800" b="1" dirty="0"/>
              <a:t>開卷語</a:t>
            </a:r>
            <a:r>
              <a:rPr lang="en-US" altLang="zh-TW" sz="2800" b="1" dirty="0"/>
              <a:t>	(1:1 – 9)</a:t>
            </a:r>
          </a:p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en-US" altLang="zh-TW" sz="2600" b="1" dirty="0">
                <a:solidFill>
                  <a:srgbClr val="FFFF00"/>
                </a:solidFill>
              </a:rPr>
              <a:t>I.	</a:t>
            </a:r>
            <a:r>
              <a:rPr lang="zh-TW" altLang="en-US" sz="2600" b="1" dirty="0">
                <a:solidFill>
                  <a:srgbClr val="FFFF00"/>
                </a:solidFill>
              </a:rPr>
              <a:t>活在十架的光芒下 </a:t>
            </a:r>
            <a:r>
              <a:rPr lang="en-US" altLang="zh-TW" sz="2600" b="1" dirty="0">
                <a:solidFill>
                  <a:srgbClr val="FFFF00"/>
                </a:solidFill>
              </a:rPr>
              <a:t>	(1:10 – 6:20)</a:t>
            </a:r>
          </a:p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en-US" sz="2600" b="1" dirty="0"/>
              <a:t>	</a:t>
            </a:r>
            <a:r>
              <a:rPr lang="zh-TW" altLang="en-US" sz="2600" b="1" dirty="0">
                <a:solidFill>
                  <a:srgbClr val="66FF33"/>
                </a:solidFill>
              </a:rPr>
              <a:t>一、十架光芒下合一 </a:t>
            </a:r>
            <a:r>
              <a:rPr lang="en-US" altLang="zh-TW" sz="2600" b="1" dirty="0">
                <a:solidFill>
                  <a:srgbClr val="66FF33"/>
                </a:solidFill>
              </a:rPr>
              <a:t>		(1:10 – 4:21)</a:t>
            </a:r>
          </a:p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en-US" sz="2400" b="1" dirty="0"/>
              <a:t>	    1. </a:t>
            </a:r>
            <a:r>
              <a:rPr lang="zh-TW" altLang="en-US" sz="2400" b="1" dirty="0"/>
              <a:t>十架下合一</a:t>
            </a:r>
            <a:r>
              <a:rPr lang="en-US" altLang="zh-TW" sz="2400" b="1" dirty="0"/>
              <a:t>		(1:10 – 31)</a:t>
            </a:r>
          </a:p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en-US" sz="2400" b="1" dirty="0"/>
              <a:t>	    2. </a:t>
            </a:r>
            <a:r>
              <a:rPr lang="zh-TW" altLang="en-US" sz="2400" b="1" dirty="0"/>
              <a:t>十架的智慧</a:t>
            </a:r>
            <a:r>
              <a:rPr lang="en-US" altLang="zh-TW" sz="2400" b="1" dirty="0"/>
              <a:t>		(2:1 – 16)</a:t>
            </a:r>
          </a:p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en-US" sz="2400" b="1" dirty="0"/>
              <a:t>	    3. </a:t>
            </a:r>
            <a:r>
              <a:rPr lang="zh-TW" altLang="en-US" sz="2400" b="1" dirty="0"/>
              <a:t>教會與神僕</a:t>
            </a:r>
            <a:r>
              <a:rPr lang="en-US" altLang="zh-TW" sz="2400" b="1" dirty="0"/>
              <a:t>		(3:1 – 23)</a:t>
            </a:r>
          </a:p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en-US" sz="2400" b="1" dirty="0"/>
              <a:t>	    4. </a:t>
            </a:r>
            <a:r>
              <a:rPr lang="zh-TW" altLang="en-US" sz="2400" b="1" dirty="0"/>
              <a:t>信徒與神僕</a:t>
            </a:r>
            <a:r>
              <a:rPr lang="en-US" altLang="zh-TW" sz="2400" b="1" dirty="0"/>
              <a:t>		(4:1 – 21)</a:t>
            </a:r>
          </a:p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en-US" sz="2600" b="1" dirty="0"/>
              <a:t>	</a:t>
            </a:r>
            <a:r>
              <a:rPr lang="zh-TW" altLang="en-US" sz="2600" b="1" dirty="0">
                <a:solidFill>
                  <a:srgbClr val="66FF33"/>
                </a:solidFill>
              </a:rPr>
              <a:t>二、活出王儲的尊榮</a:t>
            </a:r>
            <a:r>
              <a:rPr lang="en-US" altLang="zh-TW" sz="2600" b="1" dirty="0">
                <a:solidFill>
                  <a:srgbClr val="66FF33"/>
                </a:solidFill>
              </a:rPr>
              <a:t>	   (5:1 – 6:20)</a:t>
            </a:r>
          </a:p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en-US" sz="2600" b="1" dirty="0"/>
              <a:t>	    </a:t>
            </a:r>
            <a:r>
              <a:rPr lang="en-US" sz="2400" b="1" dirty="0"/>
              <a:t>1. </a:t>
            </a:r>
            <a:r>
              <a:rPr lang="zh-TW" altLang="en-US" sz="2400" b="1" dirty="0"/>
              <a:t>正視罪惡的存在</a:t>
            </a:r>
            <a:r>
              <a:rPr lang="en-US" altLang="zh-TW" sz="2400" b="1" dirty="0"/>
              <a:t>		(5:1 – 13)</a:t>
            </a:r>
          </a:p>
          <a:p>
            <a:pPr marL="623888" indent="-623888">
              <a:spcBef>
                <a:spcPts val="600"/>
              </a:spcBef>
              <a:tabLst>
                <a:tab pos="4310063" algn="l"/>
              </a:tabLst>
            </a:pPr>
            <a:r>
              <a:rPr lang="en-US" sz="2400" b="1" dirty="0"/>
              <a:t>	    2. </a:t>
            </a:r>
            <a:r>
              <a:rPr lang="zh-TW" altLang="en-US" sz="2400" b="1" dirty="0"/>
              <a:t>真智慧與真自由</a:t>
            </a:r>
            <a:r>
              <a:rPr lang="en-US" altLang="zh-TW" sz="2400" b="1" dirty="0"/>
              <a:t>		(6:1 – 20)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623888">
              <a:spcBef>
                <a:spcPts val="600"/>
              </a:spcBef>
              <a:tabLst>
                <a:tab pos="1524000" algn="l"/>
                <a:tab pos="4310063" algn="l"/>
                <a:tab pos="5472113" algn="l"/>
              </a:tabLst>
            </a:pPr>
            <a:r>
              <a:rPr lang="en-US" altLang="zh-TW" sz="2600" b="1" dirty="0">
                <a:solidFill>
                  <a:srgbClr val="FFFF00"/>
                </a:solidFill>
              </a:rPr>
              <a:t>II.	</a:t>
            </a:r>
            <a:r>
              <a:rPr lang="zh-TW" altLang="en-US" sz="2600" b="1" dirty="0">
                <a:solidFill>
                  <a:srgbClr val="FFFF00"/>
                </a:solidFill>
              </a:rPr>
              <a:t>活在救贖的大愛中 </a:t>
            </a:r>
            <a:r>
              <a:rPr lang="en-US" altLang="zh-TW" sz="2600" b="1" dirty="0">
                <a:solidFill>
                  <a:srgbClr val="FFFF00"/>
                </a:solidFill>
              </a:rPr>
              <a:t>	(7:1 – 16:12)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4310063" algn="l"/>
                <a:tab pos="5472113" algn="l"/>
              </a:tabLst>
            </a:pPr>
            <a:r>
              <a:rPr lang="en-US" sz="2600" b="1" dirty="0"/>
              <a:t>	</a:t>
            </a:r>
            <a:r>
              <a:rPr lang="zh-TW" altLang="en-US" sz="2600" b="1" dirty="0">
                <a:solidFill>
                  <a:srgbClr val="66FF33"/>
                </a:solidFill>
              </a:rPr>
              <a:t>一、好與更好的生活 </a:t>
            </a:r>
            <a:r>
              <a:rPr lang="en-US" altLang="zh-TW" sz="2600" b="1" dirty="0">
                <a:solidFill>
                  <a:srgbClr val="66FF33"/>
                </a:solidFill>
              </a:rPr>
              <a:t>	   (7:1 – 11:1)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4310063" algn="l"/>
                <a:tab pos="5472113" algn="l"/>
              </a:tabLst>
            </a:pPr>
            <a:r>
              <a:rPr lang="en-US" sz="2400" b="1" dirty="0"/>
              <a:t>	     1.</a:t>
            </a:r>
            <a:r>
              <a:rPr lang="zh-TW" altLang="en-US" sz="2400" b="1" dirty="0"/>
              <a:t>婚姻：專心事主</a:t>
            </a:r>
            <a:r>
              <a:rPr lang="en-US" altLang="zh-TW" sz="2400" b="1" dirty="0"/>
              <a:t>              (7:1 – 40)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4310063" algn="l"/>
                <a:tab pos="5472113" algn="l"/>
              </a:tabLst>
            </a:pPr>
            <a:r>
              <a:rPr lang="en-US" sz="2400" b="1" dirty="0"/>
              <a:t>	     2.</a:t>
            </a:r>
            <a:r>
              <a:rPr lang="zh-TW" altLang="en-US" sz="2400" b="1" dirty="0"/>
              <a:t>社交：自由與愛</a:t>
            </a:r>
            <a:r>
              <a:rPr lang="en-US" altLang="zh-TW" sz="2400" b="1" dirty="0"/>
              <a:t>	   (8:1 – 11:1)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4310063" algn="l"/>
                <a:tab pos="5472113" algn="l"/>
              </a:tabLst>
            </a:pPr>
            <a:r>
              <a:rPr lang="en-US" sz="2400" b="1" dirty="0"/>
              <a:t>	        </a:t>
            </a:r>
            <a:r>
              <a:rPr lang="zh-TW" altLang="en-US" sz="2400" b="1" dirty="0"/>
              <a:t>愛與理性</a:t>
            </a:r>
            <a:r>
              <a:rPr lang="en-US" altLang="zh-TW" sz="2400" b="1" dirty="0"/>
              <a:t>	   (8:1 – 13)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4310063" algn="l"/>
                <a:tab pos="5472113" algn="l"/>
              </a:tabLst>
            </a:pPr>
            <a:r>
              <a:rPr lang="en-US" altLang="zh-TW" sz="2400" b="1" dirty="0"/>
              <a:t>	        </a:t>
            </a:r>
            <a:r>
              <a:rPr lang="zh-TW" altLang="en-US" sz="2400" b="1" dirty="0"/>
              <a:t>愛與捨己</a:t>
            </a:r>
            <a:r>
              <a:rPr lang="en-US" altLang="zh-TW" sz="2400" b="1" dirty="0"/>
              <a:t>	   (9:1 – 27)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4310063" algn="l"/>
                <a:tab pos="5472113" algn="l"/>
              </a:tabLst>
            </a:pPr>
            <a:r>
              <a:rPr lang="en-US" altLang="zh-TW" sz="2400" b="1" dirty="0"/>
              <a:t>	        </a:t>
            </a:r>
            <a:r>
              <a:rPr lang="zh-TW" altLang="en-US" sz="2400" b="1" dirty="0"/>
              <a:t>自由的底線</a:t>
            </a:r>
            <a:r>
              <a:rPr lang="en-US" altLang="zh-TW" sz="2400" b="1" dirty="0"/>
              <a:t>	   (10:1 – 22)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4310063" algn="l"/>
                <a:tab pos="5472113" algn="l"/>
              </a:tabLst>
            </a:pPr>
            <a:r>
              <a:rPr lang="en-US" sz="2400" b="1" dirty="0"/>
              <a:t>	     </a:t>
            </a:r>
            <a:r>
              <a:rPr lang="zh-TW" altLang="en-US" sz="2400" b="1" dirty="0"/>
              <a:t>結語：自由的應用</a:t>
            </a:r>
            <a:r>
              <a:rPr lang="en-US" altLang="zh-TW" sz="2400" b="1" dirty="0"/>
              <a:t>	   (10:23 – 11:1)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623888">
              <a:spcBef>
                <a:spcPts val="6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en-US" sz="2600" b="1" dirty="0"/>
              <a:t>	</a:t>
            </a:r>
            <a:r>
              <a:rPr lang="zh-TW" altLang="en-US" sz="2600" b="1" dirty="0">
                <a:solidFill>
                  <a:srgbClr val="66FF33"/>
                </a:solidFill>
              </a:rPr>
              <a:t>二、敬拜、恩賜與愛心 </a:t>
            </a:r>
            <a:r>
              <a:rPr lang="en-US" altLang="zh-TW" sz="2600" b="1" dirty="0">
                <a:solidFill>
                  <a:srgbClr val="66FF33"/>
                </a:solidFill>
              </a:rPr>
              <a:t>		(11:2 – 14:40)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en-US" sz="2400" b="1" dirty="0"/>
              <a:t>	     1.</a:t>
            </a:r>
            <a:r>
              <a:rPr lang="zh-TW" altLang="en-US" sz="2400" b="1" dirty="0"/>
              <a:t>集體的敬拜</a:t>
            </a:r>
            <a:r>
              <a:rPr lang="en-US" altLang="zh-TW" sz="2400" b="1" dirty="0"/>
              <a:t>		(11:2 – 34)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en-US" sz="2400" b="1" dirty="0"/>
              <a:t>	     2.</a:t>
            </a:r>
            <a:r>
              <a:rPr lang="zh-TW" altLang="en-US" sz="2400" b="1" dirty="0"/>
              <a:t>恩賜的運用</a:t>
            </a:r>
            <a:r>
              <a:rPr lang="en-US" altLang="zh-TW" sz="2400" b="1" dirty="0"/>
              <a:t>		(12:1 – 14:40)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en-US" sz="2400" b="1" dirty="0"/>
              <a:t>	        </a:t>
            </a:r>
            <a:r>
              <a:rPr lang="zh-TW" altLang="en-US" sz="2400" b="1" dirty="0"/>
              <a:t>認識恩賜</a:t>
            </a:r>
            <a:r>
              <a:rPr lang="en-US" altLang="zh-TW" sz="2400" b="1" dirty="0"/>
              <a:t>		(12:1 – 31)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en-US" altLang="zh-TW" sz="2400" b="1" dirty="0"/>
              <a:t>	        </a:t>
            </a:r>
            <a:r>
              <a:rPr lang="zh-TW" altLang="en-US" sz="2400" b="1" dirty="0"/>
              <a:t>愛與恩賜</a:t>
            </a:r>
            <a:r>
              <a:rPr lang="en-US" altLang="zh-TW" sz="2400" b="1" dirty="0"/>
              <a:t>		(13:1 – 13)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en-US" altLang="zh-TW" sz="2400" b="1" dirty="0"/>
              <a:t>	        </a:t>
            </a:r>
            <a:r>
              <a:rPr lang="zh-TW" altLang="en-US" sz="2400" b="1" dirty="0"/>
              <a:t>追求恩賜</a:t>
            </a:r>
            <a:r>
              <a:rPr lang="en-US" altLang="zh-TW" sz="2400" b="1" dirty="0"/>
              <a:t>		(14:1 – 25)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en-US" sz="2400" b="1" dirty="0"/>
              <a:t>	     </a:t>
            </a:r>
            <a:r>
              <a:rPr lang="zh-TW" altLang="en-US" sz="2400" b="1" dirty="0"/>
              <a:t>結語：聚會的秩序</a:t>
            </a:r>
            <a:r>
              <a:rPr lang="en-US" altLang="zh-TW" sz="2400" b="1" dirty="0"/>
              <a:t>		(14:26 – 40)</a:t>
            </a:r>
          </a:p>
          <a:p>
            <a:pPr marL="623888" indent="-623888">
              <a:spcBef>
                <a:spcPts val="12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zh-TW" altLang="en-US" sz="2400" b="1" dirty="0"/>
              <a:t>        </a:t>
            </a:r>
            <a:r>
              <a:rPr lang="zh-TW" altLang="en-US" sz="2400" b="1" dirty="0">
                <a:solidFill>
                  <a:srgbClr val="66FF33"/>
                </a:solidFill>
              </a:rPr>
              <a:t>三、復活、盼望與生活 </a:t>
            </a:r>
            <a:r>
              <a:rPr lang="en-US" altLang="zh-TW" sz="2400" b="1" dirty="0">
                <a:solidFill>
                  <a:srgbClr val="66FF33"/>
                </a:solidFill>
              </a:rPr>
              <a:t>		(15:1 – 58)</a:t>
            </a:r>
          </a:p>
          <a:p>
            <a:pPr marL="623888" indent="-623888">
              <a:spcBef>
                <a:spcPts val="12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en-US" altLang="zh-TW" sz="2400" b="1" dirty="0"/>
              <a:t>	 </a:t>
            </a:r>
            <a:r>
              <a:rPr lang="zh-TW" altLang="en-US" sz="2400" b="1" dirty="0">
                <a:solidFill>
                  <a:srgbClr val="66FF33"/>
                </a:solidFill>
              </a:rPr>
              <a:t>四、愛心、金錢與關懷</a:t>
            </a:r>
            <a:r>
              <a:rPr lang="en-US" altLang="zh-TW" sz="2400" b="1" dirty="0">
                <a:solidFill>
                  <a:srgbClr val="66FF33"/>
                </a:solidFill>
              </a:rPr>
              <a:t>		(16:1 – 12)</a:t>
            </a:r>
          </a:p>
          <a:p>
            <a:pPr marL="623888" indent="-623888">
              <a:spcBef>
                <a:spcPts val="12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r>
              <a:rPr lang="zh-TW" altLang="en-US" sz="2400" b="1" dirty="0"/>
              <a:t>結語</a:t>
            </a:r>
            <a:r>
              <a:rPr lang="en-US" altLang="zh-TW" sz="2400" b="1" dirty="0"/>
              <a:t>			                                           (16: 13-24)</a:t>
            </a:r>
          </a:p>
          <a:p>
            <a:pPr marL="623888" indent="-623888">
              <a:spcBef>
                <a:spcPts val="600"/>
              </a:spcBef>
              <a:tabLst>
                <a:tab pos="1524000" algn="l"/>
                <a:tab pos="1887538" algn="l"/>
                <a:tab pos="4310063" algn="l"/>
                <a:tab pos="5472113" algn="l"/>
                <a:tab pos="5921375" algn="l"/>
                <a:tab pos="6372225" algn="l"/>
              </a:tabLst>
            </a:pPr>
            <a:endParaRPr lang="en-US" altLang="zh-TW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188" y="1239838"/>
            <a:ext cx="6121400" cy="61061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I.	</a:t>
            </a:r>
            <a:r>
              <a:rPr lang="zh-TW" altLang="en-US" sz="32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活在十架的光芒下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88" y="2290763"/>
            <a:ext cx="6121400" cy="61061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II.	</a:t>
            </a:r>
            <a:r>
              <a:rPr lang="zh-TW" altLang="en-US" sz="3200" b="1" dirty="0">
                <a:solidFill>
                  <a:srgbClr val="FFFF00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活在救贖的大愛中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225550"/>
            <a:ext cx="2592388" cy="6524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(1:10 – 6:20)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572000" y="2276475"/>
            <a:ext cx="2663825" cy="65405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(7:1 – 16:12)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235825" y="1196975"/>
            <a:ext cx="1368425" cy="61061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66FF33"/>
                </a:solidFill>
              </a:rPr>
              <a:t>十架</a:t>
            </a:r>
            <a:endParaRPr lang="en-US" sz="3200" b="1" dirty="0">
              <a:solidFill>
                <a:srgbClr val="66FF3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5825" y="2249488"/>
            <a:ext cx="1512888" cy="61061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623888" indent="-623888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66FF33"/>
                </a:solidFill>
              </a:rPr>
              <a:t>博客</a:t>
            </a:r>
            <a:endParaRPr lang="en-US" sz="32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586" y="342096"/>
            <a:ext cx="1829275" cy="1143298"/>
          </a:xfrm>
        </p:spPr>
        <p:txBody>
          <a:bodyPr>
            <a:normAutofit/>
          </a:bodyPr>
          <a:lstStyle/>
          <a:p>
            <a:r>
              <a:rPr lang="zh-TW" altLang="en-US" dirty="0"/>
              <a:t>釋經講道日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538" y="1771218"/>
            <a:ext cx="3372728" cy="4001542"/>
          </a:xfrm>
        </p:spPr>
        <p:txBody>
          <a:bodyPr>
            <a:normAutofit/>
          </a:bodyPr>
          <a:lstStyle/>
          <a:p>
            <a:pPr algn="l"/>
            <a:r>
              <a:rPr lang="zh-TW" altLang="en-US" sz="3601" dirty="0">
                <a:solidFill>
                  <a:srgbClr val="222222"/>
                </a:solidFill>
                <a:latin typeface="Arial" panose="020B0604020202020204" pitchFamily="34" charset="0"/>
              </a:rPr>
              <a:t>讀經</a:t>
            </a:r>
          </a:p>
          <a:p>
            <a:pPr algn="l"/>
            <a:r>
              <a:rPr lang="zh-TW" altLang="en-US" sz="3601" dirty="0">
                <a:solidFill>
                  <a:srgbClr val="222222"/>
                </a:solidFill>
                <a:latin typeface="Arial" panose="020B0604020202020204" pitchFamily="34" charset="0"/>
              </a:rPr>
              <a:t>靈修</a:t>
            </a:r>
          </a:p>
          <a:p>
            <a:pPr algn="l"/>
            <a:r>
              <a:rPr lang="zh-TW" altLang="en-US" sz="3601" dirty="0">
                <a:solidFill>
                  <a:srgbClr val="222222"/>
                </a:solidFill>
                <a:latin typeface="Arial" panose="020B0604020202020204" pitchFamily="34" charset="0"/>
              </a:rPr>
              <a:t>研經</a:t>
            </a:r>
          </a:p>
          <a:p>
            <a:pPr algn="l"/>
            <a:r>
              <a:rPr lang="zh-TW" altLang="en-US" sz="3601" dirty="0">
                <a:solidFill>
                  <a:srgbClr val="222222"/>
                </a:solidFill>
                <a:latin typeface="Arial" panose="020B0604020202020204" pitchFamily="34" charset="0"/>
              </a:rPr>
              <a:t>解經</a:t>
            </a:r>
            <a:r>
              <a:rPr lang="en-US" altLang="zh-TW" sz="2701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CA" sz="2701" dirty="0">
                <a:solidFill>
                  <a:srgbClr val="222222"/>
                </a:solidFill>
                <a:latin typeface="Arial" panose="020B0604020202020204" pitchFamily="34" charset="0"/>
              </a:rPr>
              <a:t>exegetical)</a:t>
            </a:r>
          </a:p>
          <a:p>
            <a:pPr algn="l"/>
            <a:r>
              <a:rPr lang="zh-TW" altLang="en-US" sz="3601" dirty="0">
                <a:solidFill>
                  <a:srgbClr val="222222"/>
                </a:solidFill>
                <a:latin typeface="Arial" panose="020B0604020202020204" pitchFamily="34" charset="0"/>
              </a:rPr>
              <a:t>釋經</a:t>
            </a:r>
            <a:r>
              <a:rPr lang="en-US" altLang="zh-TW" sz="2701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CA" sz="2701" dirty="0">
                <a:solidFill>
                  <a:srgbClr val="222222"/>
                </a:solidFill>
                <a:latin typeface="Arial" panose="020B0604020202020204" pitchFamily="34" charset="0"/>
              </a:rPr>
              <a:t>expository)</a:t>
            </a:r>
          </a:p>
          <a:p>
            <a:pPr algn="l"/>
            <a:r>
              <a:rPr lang="zh-TW" altLang="en-US" sz="3601" dirty="0">
                <a:solidFill>
                  <a:srgbClr val="C00000"/>
                </a:solidFill>
                <a:latin typeface="Arial" panose="020B0604020202020204" pitchFamily="34" charset="0"/>
              </a:rPr>
              <a:t>講道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570" y="1599724"/>
            <a:ext cx="4687522" cy="2400925"/>
          </a:xfrm>
        </p:spPr>
        <p:txBody>
          <a:bodyPr>
            <a:normAutofit/>
          </a:bodyPr>
          <a:lstStyle/>
          <a:p>
            <a:r>
              <a:rPr lang="zh-TW" altLang="en-US" sz="3601" b="1" dirty="0"/>
              <a:t>釋經</a:t>
            </a:r>
            <a:r>
              <a:rPr lang="zh-TW" altLang="en-US" sz="3601" b="1" dirty="0">
                <a:solidFill>
                  <a:srgbClr val="C00000"/>
                </a:solidFill>
              </a:rPr>
              <a:t>講道</a:t>
            </a:r>
            <a:r>
              <a:rPr lang="zh-TW" altLang="en-US" sz="3601" b="1" dirty="0"/>
              <a:t>日</a:t>
            </a:r>
            <a:endParaRPr lang="en-US" sz="3601" b="1" dirty="0"/>
          </a:p>
        </p:txBody>
      </p:sp>
    </p:spTree>
    <p:extLst>
      <p:ext uri="{BB962C8B-B14F-4D97-AF65-F5344CB8AC3E}">
        <p14:creationId xmlns:p14="http://schemas.microsoft.com/office/powerpoint/2010/main" val="28040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0AC6464-58C5-7F4F-5D2F-2CF7F56E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771" y="2114208"/>
            <a:ext cx="2115101" cy="1829276"/>
          </a:xfrm>
        </p:spPr>
        <p:txBody>
          <a:bodyPr/>
          <a:lstStyle/>
          <a:p>
            <a:pPr marL="167923" indent="-171496">
              <a:spcBef>
                <a:spcPts val="1200"/>
              </a:spcBef>
              <a:defRPr/>
            </a:pPr>
            <a:r>
              <a:rPr lang="zh-TW" altLang="en-US" sz="360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講道</a:t>
            </a:r>
            <a:br>
              <a:rPr lang="zh-TW" altLang="en-US" sz="3601" dirty="0">
                <a:solidFill>
                  <a:srgbClr val="2222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3B42329F-7CC1-210D-0394-B9067B1C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5166"/>
            <a:ext cx="4464496" cy="6596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4232-47AA-734B-0A02-200844ED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5" y="1714053"/>
            <a:ext cx="4648016" cy="37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1" dirty="0"/>
              <a:t>  </a:t>
            </a:r>
            <a:r>
              <a:rPr lang="zh-TW" altLang="en-US" sz="3601" b="1" dirty="0"/>
              <a:t>全因有道</a:t>
            </a:r>
            <a:r>
              <a:rPr lang="zh-TW" altLang="en-US" sz="3601" dirty="0"/>
              <a:t>：</a:t>
            </a:r>
          </a:p>
          <a:p>
            <a:pPr marL="0" indent="0">
              <a:buNone/>
            </a:pPr>
            <a:r>
              <a:rPr lang="en-US" altLang="zh-TW" sz="3601" dirty="0"/>
              <a:t>1. </a:t>
            </a:r>
            <a:r>
              <a:rPr lang="zh-TW" altLang="en-US" sz="3601" dirty="0"/>
              <a:t>指出人路</a:t>
            </a:r>
          </a:p>
          <a:p>
            <a:pPr marL="0" indent="0">
              <a:buNone/>
            </a:pPr>
            <a:r>
              <a:rPr lang="en-US" altLang="zh-TW" sz="3601" dirty="0"/>
              <a:t>2. </a:t>
            </a:r>
            <a:r>
              <a:rPr lang="zh-TW" altLang="en-US" sz="3601" dirty="0"/>
              <a:t>教會道路</a:t>
            </a:r>
          </a:p>
          <a:p>
            <a:pPr marL="0" indent="0">
              <a:buNone/>
            </a:pPr>
            <a:r>
              <a:rPr lang="en-US" altLang="zh-TW" sz="3601" dirty="0"/>
              <a:t>3. </a:t>
            </a:r>
            <a:r>
              <a:rPr lang="zh-TW" altLang="en-US" sz="3601" dirty="0"/>
              <a:t>社會正道</a:t>
            </a:r>
          </a:p>
          <a:p>
            <a:pPr marL="0" indent="0">
              <a:buNone/>
            </a:pPr>
            <a:r>
              <a:rPr lang="en-US" altLang="zh-TW" sz="3601" dirty="0"/>
              <a:t>4. </a:t>
            </a:r>
            <a:r>
              <a:rPr lang="zh-TW" altLang="en-US" sz="3601" dirty="0"/>
              <a:t>天路國道</a:t>
            </a:r>
            <a:endParaRPr lang="en-CA" sz="360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35566E-6347-8190-EC49-1BE3BB0C2711}"/>
              </a:ext>
            </a:extLst>
          </p:cNvPr>
          <p:cNvSpPr txBox="1">
            <a:spLocks/>
          </p:cNvSpPr>
          <p:nvPr/>
        </p:nvSpPr>
        <p:spPr>
          <a:xfrm>
            <a:off x="7201586" y="342096"/>
            <a:ext cx="1829275" cy="1143298"/>
          </a:xfrm>
          <a:prstGeom prst="rect">
            <a:avLst/>
          </a:prstGeom>
        </p:spPr>
        <p:txBody>
          <a:bodyPr vert="horz" lIns="68598" tIns="34299" rIns="68598" bIns="34299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983" fontAlgn="auto">
              <a:spcAft>
                <a:spcPts val="0"/>
              </a:spcAft>
            </a:pPr>
            <a:r>
              <a:rPr lang="zh-TW" altLang="en-US" sz="2401">
                <a:solidFill>
                  <a:srgbClr val="164B4F"/>
                </a:solidFill>
                <a:latin typeface="Euphemia"/>
              </a:rPr>
              <a:t>釋經講道日</a:t>
            </a:r>
            <a:endParaRPr lang="en-US" sz="2401" dirty="0">
              <a:solidFill>
                <a:srgbClr val="164B4F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408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4232-47AA-734B-0A02-200844ED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0648"/>
            <a:ext cx="820891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rgbClr val="002060"/>
                </a:solidFill>
              </a:rPr>
              <a:t>鮑維均院長</a:t>
            </a:r>
            <a:r>
              <a:rPr lang="zh-TW" altLang="en-US" sz="3601" dirty="0">
                <a:solidFill>
                  <a:srgbClr val="002060"/>
                </a:solidFill>
              </a:rPr>
              <a:t> </a:t>
            </a:r>
            <a:r>
              <a:rPr lang="en-US" altLang="zh-TW" sz="2000" dirty="0">
                <a:solidFill>
                  <a:srgbClr val="002060"/>
                </a:solidFill>
              </a:rPr>
              <a:t>(</a:t>
            </a:r>
            <a:r>
              <a:rPr lang="zh-TW" altLang="en-US" sz="2000" dirty="0">
                <a:solidFill>
                  <a:srgbClr val="002060"/>
                </a:solidFill>
              </a:rPr>
              <a:t>美國三一神學院新約教授及系主任</a:t>
            </a:r>
            <a:r>
              <a:rPr lang="en-US" altLang="zh-TW" sz="2000" dirty="0">
                <a:solidFill>
                  <a:srgbClr val="002060"/>
                </a:solidFill>
              </a:rPr>
              <a:t>2021</a:t>
            </a:r>
            <a:r>
              <a:rPr lang="zh-TW" altLang="en-US" sz="2000" dirty="0">
                <a:solidFill>
                  <a:srgbClr val="002060"/>
                </a:solidFill>
              </a:rPr>
              <a:t>任院長</a:t>
            </a:r>
            <a:r>
              <a:rPr lang="en-US" altLang="zh-TW" sz="2000" dirty="0">
                <a:solidFill>
                  <a:srgbClr val="002060"/>
                </a:solidFill>
              </a:rPr>
              <a:t>)</a:t>
            </a:r>
            <a:endParaRPr lang="zh-TW" alt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TW" altLang="en-US" sz="3601" dirty="0"/>
          </a:p>
          <a:p>
            <a:pPr marL="0" indent="0">
              <a:buNone/>
            </a:pPr>
            <a:r>
              <a:rPr lang="zh-TW" altLang="en-US" sz="3200" dirty="0">
                <a:solidFill>
                  <a:srgbClr val="006600"/>
                </a:solidFill>
              </a:rPr>
              <a:t>培靈是一個困難的詞彙，因為在保羅書信裡，「培靈」裡的「靈」並不是指到人的靈性，而是聖靈，指培養一個人來順服「聖靈」，而不是培養自己的「靈性」，使自己的靈性超越，高過所有人。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rgbClr val="660066"/>
                </a:solidFill>
              </a:rPr>
              <a:t>培靈是指我們每一個無能的人來到神的寶座前，屈服於聖靈的帶領，使我們在神國進程中有分的意思。</a:t>
            </a:r>
            <a:endParaRPr lang="en-US" altLang="zh-TW" sz="32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00004C"/>
                </a:solidFill>
              </a:rPr>
              <a:t>所以培靈就不會是一個私有的動作，也不是一個不接地氣的動作，培靈是我們順服於神國進程，在神國進程裏面我們有分。</a:t>
            </a:r>
            <a:endParaRPr lang="en-CA" sz="3200" dirty="0">
              <a:solidFill>
                <a:srgbClr val="00004C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35566E-6347-8190-EC49-1BE3BB0C2711}"/>
              </a:ext>
            </a:extLst>
          </p:cNvPr>
          <p:cNvSpPr txBox="1">
            <a:spLocks/>
          </p:cNvSpPr>
          <p:nvPr/>
        </p:nvSpPr>
        <p:spPr>
          <a:xfrm>
            <a:off x="7201586" y="342096"/>
            <a:ext cx="1829275" cy="1143298"/>
          </a:xfrm>
          <a:prstGeom prst="rect">
            <a:avLst/>
          </a:prstGeom>
        </p:spPr>
        <p:txBody>
          <a:bodyPr vert="horz" lIns="68598" tIns="34299" rIns="68598" bIns="34299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1" b="0" i="0" u="none" strike="noStrike" kern="1200" cap="none" spc="0" normalizeH="0" baseline="0" noProof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Euphemia"/>
                <a:ea typeface="+mj-ea"/>
                <a:cs typeface="+mj-cs"/>
              </a:rPr>
              <a:t>釋經講道日</a:t>
            </a:r>
            <a:endParaRPr kumimoji="0" lang="en-US" sz="2401" b="0" i="0" u="none" strike="noStrike" kern="1200" cap="none" spc="0" normalizeH="0" baseline="0" noProof="0" dirty="0">
              <a:ln>
                <a:noFill/>
              </a:ln>
              <a:solidFill>
                <a:srgbClr val="164B4F"/>
              </a:solidFill>
              <a:effectLst/>
              <a:uLnTx/>
              <a:uFillTx/>
              <a:latin typeface="Euphem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32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570" y="1599724"/>
            <a:ext cx="4687522" cy="2400925"/>
          </a:xfrm>
        </p:spPr>
        <p:txBody>
          <a:bodyPr>
            <a:normAutofit/>
          </a:bodyPr>
          <a:lstStyle/>
          <a:p>
            <a:r>
              <a:rPr lang="zh-TW" altLang="en-US" sz="3601" b="1" dirty="0">
                <a:solidFill>
                  <a:srgbClr val="C00000"/>
                </a:solidFill>
              </a:rPr>
              <a:t>教牧</a:t>
            </a:r>
            <a:r>
              <a:rPr lang="zh-TW" altLang="en-US" sz="3601" b="1" dirty="0"/>
              <a:t>釋經講道</a:t>
            </a:r>
            <a:endParaRPr lang="en-US" sz="3601" b="1" dirty="0"/>
          </a:p>
        </p:txBody>
      </p:sp>
    </p:spTree>
    <p:extLst>
      <p:ext uri="{BB962C8B-B14F-4D97-AF65-F5344CB8AC3E}">
        <p14:creationId xmlns:p14="http://schemas.microsoft.com/office/powerpoint/2010/main" val="26223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Picture1"/>
          <p:cNvPicPr>
            <a:picLocks noChangeAspect="1" noChangeArrowheads="1"/>
          </p:cNvPicPr>
          <p:nvPr/>
        </p:nvPicPr>
        <p:blipFill>
          <a:blip r:embed="rId3" cstate="print"/>
          <a:srcRect t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31640" y="836712"/>
            <a:ext cx="3096344" cy="92333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FFFF66"/>
                </a:solidFill>
                <a:latin typeface="PMingLiU" pitchFamily="18" charset="-120"/>
                <a:ea typeface="PMingLiU" pitchFamily="18" charset="-120"/>
                <a:cs typeface="Arial" charset="0"/>
              </a:rPr>
              <a:t>十架博客</a:t>
            </a:r>
            <a:endParaRPr lang="en-US" altLang="zh-TW" sz="5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heme14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3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1033</Words>
  <Application>Microsoft Office PowerPoint</Application>
  <PresentationFormat>On-screen Show (4:3)</PresentationFormat>
  <Paragraphs>100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24</vt:i4>
      </vt:variant>
    </vt:vector>
  </HeadingPairs>
  <TitlesOfParts>
    <vt:vector size="57" baseType="lpstr">
      <vt:lpstr>PMingLiU</vt:lpstr>
      <vt:lpstr>Arial</vt:lpstr>
      <vt:lpstr>Arial Black</vt:lpstr>
      <vt:lpstr>Calibri</vt:lpstr>
      <vt:lpstr>Consolas</vt:lpstr>
      <vt:lpstr>Corbel</vt:lpstr>
      <vt:lpstr>Euphemia</vt:lpstr>
      <vt:lpstr>Garamond</vt:lpstr>
      <vt:lpstr>Tahoma</vt:lpstr>
      <vt:lpstr>Times New Roman</vt:lpstr>
      <vt:lpstr>Verdana</vt:lpstr>
      <vt:lpstr>Wingdings</vt:lpstr>
      <vt:lpstr>Wingdings 2</vt:lpstr>
      <vt:lpstr>Wingdings 3</vt:lpstr>
      <vt:lpstr>Theme14</vt:lpstr>
      <vt:lpstr>Curtain Call</vt:lpstr>
      <vt:lpstr>Proposal</vt:lpstr>
      <vt:lpstr>1_Default Design</vt:lpstr>
      <vt:lpstr>Orbit</vt:lpstr>
      <vt:lpstr>Ribbons</vt:lpstr>
      <vt:lpstr>Pixel</vt:lpstr>
      <vt:lpstr>Fireworks</vt:lpstr>
      <vt:lpstr>Theme3</vt:lpstr>
      <vt:lpstr>万里长城</vt:lpstr>
      <vt:lpstr>Default Design</vt:lpstr>
      <vt:lpstr>2_Default Design</vt:lpstr>
      <vt:lpstr>Mountain Top</vt:lpstr>
      <vt:lpstr>Balance</vt:lpstr>
      <vt:lpstr>Digital Dots</vt:lpstr>
      <vt:lpstr>1_Curtain Call</vt:lpstr>
      <vt:lpstr>Competition</vt:lpstr>
      <vt:lpstr>1_Metro</vt:lpstr>
      <vt:lpstr>Serenity 16x9</vt:lpstr>
      <vt:lpstr>引論</vt:lpstr>
      <vt:lpstr>釋經講道日</vt:lpstr>
      <vt:lpstr>釋經講道日</vt:lpstr>
      <vt:lpstr>釋經講道日</vt:lpstr>
      <vt:lpstr>講道 </vt:lpstr>
      <vt:lpstr>PowerPoint Presentation</vt:lpstr>
      <vt:lpstr>PowerPoint Presentation</vt:lpstr>
      <vt:lpstr>教牧釋經講道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Betty.Siu</dc:creator>
  <cp:lastModifiedBy>Kairos Wong</cp:lastModifiedBy>
  <cp:revision>56</cp:revision>
  <dcterms:created xsi:type="dcterms:W3CDTF">2010-09-21T14:39:16Z</dcterms:created>
  <dcterms:modified xsi:type="dcterms:W3CDTF">2023-07-30T23:17:24Z</dcterms:modified>
</cp:coreProperties>
</file>