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80" r:id="rId4"/>
    <p:sldId id="271" r:id="rId5"/>
    <p:sldId id="272" r:id="rId6"/>
    <p:sldId id="275" r:id="rId7"/>
    <p:sldId id="276" r:id="rId8"/>
    <p:sldId id="266" r:id="rId9"/>
    <p:sldId id="258" r:id="rId10"/>
    <p:sldId id="267" r:id="rId11"/>
    <p:sldId id="268" r:id="rId12"/>
    <p:sldId id="279" r:id="rId13"/>
    <p:sldId id="281" r:id="rId14"/>
    <p:sldId id="259" r:id="rId15"/>
    <p:sldId id="274" r:id="rId16"/>
    <p:sldId id="26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6571C-12B8-4E63-9808-7B853D4F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70A7F9-528D-421A-AF6B-318A40C594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4324C-9DAF-45BD-9919-16FAAA0BE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BDFA-2389-44F6-B566-AAB41284106C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F6D40-F064-4A18-A3E4-C6A582F21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C7841-70EB-4CD2-81CA-3E4222FE4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40E1-85AD-49B1-AF9F-364D77DF35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877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37EE7-D5FB-491D-9487-A9B5CBA1C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660561-17D5-4E8B-97DC-73F80C3323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D36E4-A31C-4E48-9BE1-FEA5BCA87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BDFA-2389-44F6-B566-AAB41284106C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65387-2483-430E-921D-3B79E6D22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5E32F-A88E-4C00-9925-0BF2697DD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40E1-85AD-49B1-AF9F-364D77DF35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4504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0B702-CF77-4703-ABD8-08D724B0F1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7528E3-8F00-4DF7-B4F4-EF160A6E0A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323C9-4DA1-44E3-9DBF-8EEFB0E1B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BDFA-2389-44F6-B566-AAB41284106C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A7884-9336-4F6C-B108-BA1FB0558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BEBEB-6997-495B-BC3D-315240194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40E1-85AD-49B1-AF9F-364D77DF35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7640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503DC-53B2-4ECF-9613-5F5559AD9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E8ED1-2ED5-41B9-9078-C5B0FC7C5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BF6AAB-378D-4B09-913A-0F19E2274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BDFA-2389-44F6-B566-AAB41284106C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02F16-4584-4267-9B90-FCF161281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652B4-D85B-4AC8-9E47-F5B100139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40E1-85AD-49B1-AF9F-364D77DF35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7593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14653-5F38-4323-AB9D-AF8F3FA72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5C70F6-67FF-4DFB-9956-516BD364C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DE453-87D0-4890-B5FB-2DCEABE22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BDFA-2389-44F6-B566-AAB41284106C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F538C-AB8B-4838-97FC-F4B01CCEA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DDD3-FEDD-441D-BB6F-8A5D74211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40E1-85AD-49B1-AF9F-364D77DF35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569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D6869-0000-4D13-A372-2AE480D03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8877E-7FC2-43B9-B425-04BE6905D3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79AD61-7E80-48B2-A689-8EDDD0E7E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88605-09F9-4BFD-98B0-67DDA2D5E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BDFA-2389-44F6-B566-AAB41284106C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1FBE40-1B4E-465A-9125-128A8FD23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B418A-6909-4999-9251-1543653D4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40E1-85AD-49B1-AF9F-364D77DF35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9318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5F26F-7D7B-42C3-8937-D51F559EB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B7A4E-E267-46AD-B784-A2E1AEA6A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88FCCD-047C-4538-A4FF-9D094A5454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A7FE34-136D-4A38-98CD-471C9B113C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9A03B3-6840-4F23-A749-B47A43A2C4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18127D-608D-476A-8FF8-D2CB7A1CD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BDFA-2389-44F6-B566-AAB41284106C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26BE5D-10DE-49FE-AC0A-AB73235A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2B1732-BD4B-4663-8FB1-95FD68B28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40E1-85AD-49B1-AF9F-364D77DF35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1847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93B0E-8507-4AB0-A2B4-9803462FD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86EC3-6DD4-4C36-BFAB-B805B6B1F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BDFA-2389-44F6-B566-AAB41284106C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256A65-A130-4F91-BE5A-8D0CD6F94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9E9E4E-EF63-4B55-9FF1-A0B684F53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40E1-85AD-49B1-AF9F-364D77DF35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2365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8DEBC6-C474-4CBF-B5FB-09576B8A2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BDFA-2389-44F6-B566-AAB41284106C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50A3E8-C249-4ED4-ABFB-34CF738F5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790230-7ECA-4310-85B8-03D1BB07B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40E1-85AD-49B1-AF9F-364D77DF35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127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E8245-0A9C-488E-A1B6-85976603A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A0BEB-FA0F-4803-A3DC-C1E194CE3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EF2467-D264-42FA-9898-B6FE3F3F57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D86992-E5D8-45B9-8207-4CD1BC6E9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BDFA-2389-44F6-B566-AAB41284106C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8F469-431B-4C8C-BC99-14481788A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08E89B-A19D-49BE-A5A4-ACDAB8635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40E1-85AD-49B1-AF9F-364D77DF35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607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D94BA-B104-4F94-805A-08D2B6B0A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A83A0D-3BD2-49D0-BA75-A7D2527E98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EC17C-1AAE-4B8D-BF56-B9B6E7B81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1D854-5DE7-4C05-A887-944C57837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BDFA-2389-44F6-B566-AAB41284106C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C9D356-154E-48D0-84E7-24424DCA5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0CD595-B253-4F96-9313-56D625041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40E1-85AD-49B1-AF9F-364D77DF35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1343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90000">
              <a:schemeClr val="accent1">
                <a:lumMod val="45000"/>
                <a:lumOff val="55000"/>
              </a:schemeClr>
            </a:gs>
            <a:gs pos="91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F55504-3D42-4BB4-8096-052E7E54E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C1A9A9-AC13-4BD8-A69C-FF8B73FF9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1EF7F-D092-4145-BB9C-89FAE77D32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0BDFA-2389-44F6-B566-AAB41284106C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37931-7FD5-4D21-83BB-6E9DE975AB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46CCE-194B-45B9-95EB-B436E526A6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040E1-85AD-49B1-AF9F-364D77DF35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9196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AD507-0030-43F6-91E7-B798F3138F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愛的得勝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017A54-C850-4917-A026-2496699618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11:12-14:9</a:t>
            </a:r>
          </a:p>
        </p:txBody>
      </p:sp>
    </p:spTree>
    <p:extLst>
      <p:ext uri="{BB962C8B-B14F-4D97-AF65-F5344CB8AC3E}">
        <p14:creationId xmlns:p14="http://schemas.microsoft.com/office/powerpoint/2010/main" val="970135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惹神憤怒的祈求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6190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以色列阿、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你與我反對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、就是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反對幫助你的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、自取敗壞。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你曾求我說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給我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立王和首領、現在你的王在哪裡呢、治理你的在哪裡呢、讓他在你所有的城中拯救你罷。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我在怒氣中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將王賜你、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又在烈怒中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將王廢去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13:9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11)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當時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要求立王根本就是在反對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神直接的統管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想要效法外邦人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擁戴一個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自己的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王治理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8:7-8)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當屬神子民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不想聽從神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不想從神的話得到指引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愛的權力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就會想要效法外邦兵強馬壯的王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權力的愛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想擁護一個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自己人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來達成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自己的私慾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8:10-18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只顧追求權力之愛的人都會變得愚昧無智慧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</a:p>
          <a:p>
            <a:pPr>
              <a:buFont typeface="Wingdings" panose="05000000000000000000" pitchFamily="2" charset="2"/>
              <a:buChar char="v"/>
            </a:pPr>
            <a:endParaRPr lang="zh-TW" alt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67555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罪孽的產痛</a:t>
            </a:r>
            <a:endParaRPr lang="en-CA" sz="40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以法蓮的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罪孽包裹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、他的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罪惡收藏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產婦的疼痛必臨到他身上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．他是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無智慧之子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、到了產期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不當遲延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13:12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13)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無智慧之子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心懷的就是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罪孽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罪惡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要經歷到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冗長的產痛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那就是追求權力之愛的以色列人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兩千年來的噩運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亡國四散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一再的被屠殺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兩千年後才得復國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50508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BDAE2-58F1-4251-8108-1DB92D0A0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3"/>
            </a:pP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真愛的恩典</a:t>
            </a:r>
            <a:endParaRPr lang="en-CA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C3C9E-940F-4CF8-AC63-7AFBBB363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這裡用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產痛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形容的另一個意思是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這個疼痛會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有結束的一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天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因為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神寬恕的愛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神的恩典將要神奇地在這產痛中誕生</a:t>
            </a:r>
          </a:p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我必救贖他們脫離陰間、救贖他們脫離死亡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．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死亡阿、你的災害在哪裡呢．陰間哪、你的毀滅在哪裡呢．在我眼前絕無後悔之事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13:14)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新譯本作問句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表示神內心的掙扎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神的愛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也同時在經歷產難的痛苦</a:t>
            </a:r>
            <a:endParaRPr lang="en-CA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再一次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即使是在以色列人無可救藥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無可往回的情況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神仍然給以色列人悔改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死裡復生的機會</a:t>
            </a:r>
            <a:endParaRPr lang="en-CA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51599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78F6B4A-5446-4309-A7D9-AA24523C0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愛的醫治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994EFBF-C22A-4CAB-BC17-ABF026BD9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我必醫治他們背道的病、甘心愛他們、因為我的怒氣向他們轉消</a:t>
            </a:r>
            <a:r>
              <a:rPr lang="zh-TW" altLang="en-US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14:4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在受到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忘恩負義的傷害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和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愛的恩典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之間並沒有太多著墨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只有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宣告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因為那完全是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神為了對方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普世的罪人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的好處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捨己的愛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超極的施捨</a:t>
            </a:r>
            <a:r>
              <a:rPr lang="en-US" altLang="zh-C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替罪代贖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並要用這樣的恩典來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呼召所有罪人的歸回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992590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9BC07-ED23-419F-926B-A27A60C6B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歸回的呼召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2CF50-8409-4690-AC1A-D34C44C94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以色列阿、你要歸向耶和華你的神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．你是因自己的罪孽跌倒了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(14:1)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正向的禱告</a:t>
            </a:r>
            <a:r>
              <a:rPr lang="en-US" altLang="zh-TW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當歸向耶和華</a:t>
            </a:r>
            <a:r>
              <a:rPr lang="zh-TW" altLang="en-US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用言語禱告他說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、求你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除淨罪孽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悅納善行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、這樣、我們就把嘴唇的祭代替牛犢獻上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14:2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回應愛的權力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負向的三不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向亞述求救．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騎埃及的馬．也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再對我們手所造的說、你是我們的神、因為孤兒在你耶和華那裡得蒙憐憫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14:3)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拒絕世俗的倚靠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權力的愛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不論是偶像仇恨名利地位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….</a:t>
            </a:r>
            <a:endParaRPr lang="zh-TW" alt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一個人想要領受神愛的救贖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不是只用嘴巴講講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言語上的認同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而是要有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真實的行動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回應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歸回的呼召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眾人聽見這話、覺得扎心、就對彼得和其餘的使徒說、弟兄們、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我們當怎樣行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。彼得說、你們各人要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悔改、奉耶穌基督的名受洗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、叫你們的罪得赦、就必領受所賜的聖靈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徒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2:37-38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只有這樣的回應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我們和神之間才會有愛的契合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這才是信耶穌最終的目地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72821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愛的契合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以色列如甘露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、他必如百合花開放、如利巴嫩的樹木扎根。他的枝條必延長、他的榮華如橄欖樹、他的香氣如利巴嫩的香柏樹。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曾住在他蔭下的必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歸回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、發旺如五穀、開花如葡萄樹．他的香氣如利巴嫩的酒。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以法蓮必說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、我與偶像還有甚麼關涉呢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．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我耶和華回答他、也必顧念他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．我如青翠的松樹、你的果子從我而得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14:5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8)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真愛成為源頭讓歸回的人開花結果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信耶穌若只是為了永生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天堂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世上的成功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那麼我們的信仰沒有比廟裡的高明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我們的信仰之所以高明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不但是在於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有真神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還有與神愛的契合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81451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D8ECB-0FD3-41FB-B264-CE8C63A11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智慧的道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1CB5B-8CA5-4C7C-A042-56714F253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誰是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智慧人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、可以明白這些事、誰是通達人、可以知道這一切．因為耶和華的道是正直的、義人必在其中行走、罪人卻在其上跌倒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(14:9)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這個愛的歸回是唯一的智慧之道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這條道路要顯明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愛的權力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至終要勝過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權力的愛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2196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04F11-EBCA-4920-A2BB-6DFB8A278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010" y="365125"/>
            <a:ext cx="10447789" cy="1325563"/>
          </a:xfrm>
        </p:spPr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愛與權力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02B7A-CACC-47B8-B65C-247C836DF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738"/>
            <a:ext cx="10515600" cy="5400261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前面把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愛的呼召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形容為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獅子的吼叫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11:10,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因為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屬神的聖愛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就是一種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最終必然會得勝的權力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王道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與至終會失敗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霸道的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權力之愛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全然不同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CA" altLang="zh-TW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Love of power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權力之愛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endParaRPr lang="zh-TW" alt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CA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Ｅros</a:t>
            </a:r>
            <a:r>
              <a:rPr lang="en-CA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情慾的愛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：自我中心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 </a:t>
            </a:r>
            <a:r>
              <a:rPr lang="en-C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take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受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要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對方的損失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你爭我奪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零和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CA" sz="3200" dirty="0">
                <a:latin typeface="KaiTi" panose="02010609060101010101" pitchFamily="49" charset="-122"/>
                <a:ea typeface="KaiTi" panose="02010609060101010101" pitchFamily="49" charset="-122"/>
              </a:rPr>
              <a:t>zero sum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CA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Phileo</a:t>
            </a:r>
            <a:r>
              <a:rPr lang="en-CA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友誼之愛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：平等互惠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→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交易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有差別待遇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–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階級鬥爭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零和</a:t>
            </a:r>
            <a:r>
              <a:rPr lang="en-CA" sz="3200" dirty="0">
                <a:latin typeface="KaiTi" panose="02010609060101010101" pitchFamily="49" charset="-122"/>
                <a:ea typeface="KaiTi" panose="02010609060101010101" pitchFamily="49" charset="-122"/>
              </a:rPr>
              <a:t>zero sum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CA" altLang="zh-TW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Power of love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愛的權力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lvl="1"/>
            <a:r>
              <a:rPr lang="en-CA" sz="2800" dirty="0">
                <a:latin typeface="KaiTi" panose="02010609060101010101" pitchFamily="49" charset="-122"/>
                <a:ea typeface="KaiTi" panose="02010609060101010101" pitchFamily="49" charset="-122"/>
              </a:rPr>
              <a:t>Agape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捨己的愛</a:t>
            </a:r>
            <a:r>
              <a:rPr lang="en-CA" sz="2800" dirty="0">
                <a:latin typeface="KaiTi" panose="02010609060101010101" pitchFamily="49" charset="-122"/>
                <a:ea typeface="KaiTi" panose="02010609060101010101" pitchFamily="49" charset="-122"/>
              </a:rPr>
              <a:t>):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以他人的福祉為中心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give</a:t>
            </a:r>
            <a:r>
              <a:rPr lang="en-US" altLang="zh-TW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施</a:t>
            </a:r>
            <a:r>
              <a:rPr lang="en-CA" altLang="zh-TW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給</a:t>
            </a:r>
            <a:r>
              <a:rPr lang="en-US" altLang="zh-TW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sz="28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彼此互惠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彼此成全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這樣的關係讓成為一體的自我更茁壯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而不是消失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67189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F1AE6-98A7-44A7-ABF2-86257B437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聖愛的冒險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1F84A-4869-4EFB-AEF5-F6EECCEB9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93227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當一方給的是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捨己的聖愛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另一方卻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只顧自己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情慾的滿足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連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公平交易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都不想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那就是在關係中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自我膨脹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必然會吞吃了另一方因著愛所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犧牲的自我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那就成為一種</a:t>
            </a:r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虐待的關係</a:t>
            </a:r>
            <a:r>
              <a:rPr lang="en-US" altLang="zh-TW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abuse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relationship,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現代人已經知道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這是要受到嚴厲制裁的罪惡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如果我們只顧自己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神會不會受傷呢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捨己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成全對方時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再強壯的人也會變得很脆弱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就如癡心父母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癡心女子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都會有受傷的可能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從這個角度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以色列人從出埃及以來到何西阿的時代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亡國前夕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追求的都是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情慾的愛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不公平的交易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所以是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一再的虐待神的感情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就算耶和華藉著先知提醒他們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卻仍然一直在反叛他們的神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這種頑梗的罪只會招來全然的毀滅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因此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以法蓮是沒有明天的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 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以色列是沒有希望的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66191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最終的勝利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17379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全能的神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不能讓人的罪惡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勝過祂的愛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祂的計畫可以暫時遭到挫折、延誤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卻不能、亦不會永遠失敗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何西阿書最叫人鼓舞的信息是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人罪惡的選擇雖然帶來極大的破壞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令人走向死亡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甚至叫整個國家消失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卻不是全能的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只有神的慈愛是全能的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最終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神的慈愛要勝過人的罪惡</a:t>
            </a:r>
            <a:endParaRPr lang="en-US" altLang="zh-TW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首先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神的慈愛之所以最終會得勝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是因為神的愛始終都是建立在公義的基礎上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因為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沒有公義就當不是真愛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罪惡已經蒙蔽以色列人的眼光時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神的真愛首先就是提出控訴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耶和華與猶大爭辯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控訴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、必照雅各所行的懲罰他、按他所作的報應他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12:2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84841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52FC7-E07D-4E74-B1FD-E5C07E5C3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真愛的控訴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D1884-E383-48E4-9462-815220608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1" y="1617785"/>
            <a:ext cx="11113477" cy="5106572"/>
          </a:xfrm>
        </p:spPr>
        <p:txBody>
          <a:bodyPr>
            <a:normAutofit lnSpcReduction="10000"/>
          </a:bodyPr>
          <a:lstStyle/>
          <a:p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這個控告的內容先是回顧以色列人如何的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虧缺神過去的恩情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以法蓮用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謊話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、以色列家用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詭計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圍繞我、</a:t>
            </a:r>
            <a:r>
              <a:rPr lang="zh-TW" altLang="en-US" sz="3000" strike="sngStrike" dirty="0">
                <a:latin typeface="KaiTi" panose="02010609060101010101" pitchFamily="49" charset="-122"/>
                <a:ea typeface="KaiTi" panose="02010609060101010101" pitchFamily="49" charset="-122"/>
              </a:rPr>
              <a:t>猶大卻靠神掌權、向聖者有忠心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猶大向神向誠實的聖者猶疑不定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以法蓮喫風、且追趕東風．時常增添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虛謊和強暴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．與亞述立約、把油送到埃及。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耶和華與猶大爭辯、必照雅各所行的懲罰他、按他所作的報應他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11:12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12:2)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喫風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追趕東風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都是為了一己的私慾而做出一種無效的追求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只顧情慾的愛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3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與亞述立約、把油送到埃及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都是想要與世俗強權做交易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結果只會得到這些邪惡權勢的欺凌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期待交易的愛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向愛他們的神呢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卻都是謊話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詭計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虛謊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虛假應對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虛應事故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 、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猶疑不定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為了權力的愛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忘恩負義</a:t>
            </a:r>
            <a:r>
              <a:rPr lang="zh-CN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把過去憐愛它們的神傷心透頂</a:t>
            </a:r>
            <a:endParaRPr lang="en-CA" altLang="zh-TW" sz="3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48066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F627F-EA36-4C2D-AB51-3E440245D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忘恩負義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A15A4-EAA3-4A39-8C50-0FD848E5E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741"/>
            <a:ext cx="10515600" cy="5025006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他在腹中抓住哥哥的腳跟、壯年的時候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與神較力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、與天使較力並且得勝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強烈的為自己抓取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情慾的愛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創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32:22-26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、哭泣懇求、在伯特利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遇見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耶和華萬軍之神在那裡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曉諭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我們以色列人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創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35:1-5,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無條件的成全他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．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耶和華是他可記念的名。所以你當歸向你的神、謹守仁愛、公平、常常等候你的神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12:3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6)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以色列卻沒有紀念歸向神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!!!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以法蓮是商人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追求交易的愛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、手裡有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詭詐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的天平、愛行欺騙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不公平的交易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。以法蓮說、我果然成了富足、得了財寶．我所勞碌得來的、人必不見有甚麼不義、 可算為罪的。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以為是自己賺的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真相是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自從你出埃及地以來、我就是耶和華你的神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、我必使你再住帳棚、如在大會的日子一樣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(12:7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9)</a:t>
            </a:r>
            <a:endParaRPr lang="zh-TW" alt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98520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D057D-CDE1-4682-8A36-EAB4CF921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罪上加罪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03DE5-299E-4012-B685-795F80894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794" y="1667151"/>
            <a:ext cx="10515600" cy="5050172"/>
          </a:xfrm>
        </p:spPr>
        <p:txBody>
          <a:bodyPr/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我已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曉諭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眾先知、並且加增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默示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藉先知設立比喻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基列人沒有罪孽麼．他們全然是虛假的．人在吉甲獻牛犢為祭、他們的祭壇、好像田間犁溝中的亂堆。從前雅各逃到亞蘭地、以色列為得妻服事人、為得妻與人放羊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從前可憐光景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創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30:25-31:17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耶和華藉先知領以色列從埃及上來、以色列也藉先知而得保存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12:10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13)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過去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當屬神子民忘恩負義時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神仍不輕易發怒報應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乃是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一再的差派先知苦口婆心地來提醒或拯救他們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他們卻仍然不理會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甚至羞辱殺害先知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讓神忍真的是忍無可忍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以法蓮大大惹動主怒、所以他流血的罪、必歸在他身上、主必將那因以法蓮所受的羞辱歸還他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12:14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86591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2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真愛的回顧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從前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以法蓮說話、人都戰兢、他在以色列中居處高位、但他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在事奉巴力的事上犯罪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就死了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現今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罪上加罪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用銀子為自己鑄造偶像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、就是照自己的聰明製造、都是匠人的工作、有人論說、獻祭的人可以向牛犢親嘴。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因此、他們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必如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早晨的雲霧、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又如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速散的甘露、像場上的糠秕被狂風吹去、又像煙氣騰於窗外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13: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1-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3)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他在弟兄中雖然茂盛、必有東風颳來、就是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耶和華的風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從曠野上來、他的泉源必乾、他的源頭必竭、仇敵必擄掠他所積蓄的一切寶器。撒瑪利亞必擔當自己的罪、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因為悖逆他的神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、他必倒在刀下、嬰孩必被摔死、孕婦必被剖開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13:15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16)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0454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E7133-81EE-487A-A2F9-816FAD0E6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自高的報應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19556-D3B2-4392-8C04-34B608BD8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4664"/>
          </a:xfrm>
        </p:spPr>
        <p:txBody>
          <a:bodyPr>
            <a:normAutofit/>
          </a:bodyPr>
          <a:lstStyle/>
          <a:p>
            <a:r>
              <a:rPr lang="zh-TW" alt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神的恩情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自從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你出埃及地以來、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我就是耶和華你的神、在我以外、你不可認識別神、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。我曾在曠野乾旱之地認識你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13:4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除我以外並沒有救主</a:t>
            </a:r>
            <a:endParaRPr lang="zh-TW" alt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心高氣傲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這些民照我所賜的食物得了飽足．既得飽足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心就高傲、忘記了我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罪的報應</a:t>
            </a:r>
            <a:r>
              <a:rPr lang="en-US" altLang="zh-TW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因此、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我向他們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如獅子、又如豹伏在道旁。我遇見他們必像丟崽子的母熊、撕裂他們的胸膛、在那裡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像母獅吞喫他們．野獸必撕裂他們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13:6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8)</a:t>
            </a:r>
          </a:p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舉個例子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惹神憤怒的祈求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endParaRPr lang="zh-TW" alt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29681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2526</Words>
  <Application>Microsoft Office PowerPoint</Application>
  <PresentationFormat>Widescreen</PresentationFormat>
  <Paragraphs>59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KaiTi</vt:lpstr>
      <vt:lpstr>新細明體</vt:lpstr>
      <vt:lpstr>Arial</vt:lpstr>
      <vt:lpstr>Calibri</vt:lpstr>
      <vt:lpstr>Calibri Light</vt:lpstr>
      <vt:lpstr>Wingdings</vt:lpstr>
      <vt:lpstr>Office Theme</vt:lpstr>
      <vt:lpstr>愛的得勝</vt:lpstr>
      <vt:lpstr>愛與權力</vt:lpstr>
      <vt:lpstr>聖愛的冒險</vt:lpstr>
      <vt:lpstr>最終的勝利</vt:lpstr>
      <vt:lpstr>真愛的控訴</vt:lpstr>
      <vt:lpstr>忘恩負義</vt:lpstr>
      <vt:lpstr>罪上加罪</vt:lpstr>
      <vt:lpstr>真愛的回顧</vt:lpstr>
      <vt:lpstr>自高的報應</vt:lpstr>
      <vt:lpstr>惹神憤怒的祈求</vt:lpstr>
      <vt:lpstr>罪孽的產痛</vt:lpstr>
      <vt:lpstr>真愛的恩典</vt:lpstr>
      <vt:lpstr>愛的醫治</vt:lpstr>
      <vt:lpstr>歸回的呼召</vt:lpstr>
      <vt:lpstr>愛的契合</vt:lpstr>
      <vt:lpstr>智慧的道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愛的歸回</dc:title>
  <dc:creator>Barnabas Wang</dc:creator>
  <cp:lastModifiedBy>Barnabas Wang</cp:lastModifiedBy>
  <cp:revision>156</cp:revision>
  <dcterms:created xsi:type="dcterms:W3CDTF">2017-08-28T20:00:28Z</dcterms:created>
  <dcterms:modified xsi:type="dcterms:W3CDTF">2018-08-08T11:34:40Z</dcterms:modified>
</cp:coreProperties>
</file>